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77" r:id="rId2"/>
    <p:sldId id="310" r:id="rId3"/>
    <p:sldId id="295" r:id="rId4"/>
    <p:sldId id="278" r:id="rId5"/>
    <p:sldId id="279" r:id="rId6"/>
    <p:sldId id="274" r:id="rId7"/>
    <p:sldId id="296" r:id="rId8"/>
    <p:sldId id="280" r:id="rId9"/>
    <p:sldId id="298" r:id="rId10"/>
    <p:sldId id="299" r:id="rId11"/>
    <p:sldId id="281" r:id="rId12"/>
    <p:sldId id="282" r:id="rId13"/>
    <p:sldId id="300" r:id="rId14"/>
    <p:sldId id="283" r:id="rId15"/>
    <p:sldId id="284" r:id="rId16"/>
    <p:sldId id="285" r:id="rId17"/>
    <p:sldId id="286" r:id="rId18"/>
    <p:sldId id="287" r:id="rId19"/>
    <p:sldId id="288" r:id="rId20"/>
    <p:sldId id="301" r:id="rId21"/>
    <p:sldId id="309" r:id="rId22"/>
    <p:sldId id="305" r:id="rId23"/>
    <p:sldId id="304" r:id="rId24"/>
    <p:sldId id="306" r:id="rId25"/>
    <p:sldId id="290" r:id="rId26"/>
    <p:sldId id="302" r:id="rId27"/>
    <p:sldId id="307" r:id="rId28"/>
    <p:sldId id="303" r:id="rId29"/>
    <p:sldId id="308" r:id="rId30"/>
    <p:sldId id="311" r:id="rId31"/>
    <p:sldId id="291" r:id="rId32"/>
    <p:sldId id="297" r:id="rId33"/>
    <p:sldId id="293" r:id="rId34"/>
  </p:sldIdLst>
  <p:sldSz cx="12192000" cy="6858000"/>
  <p:notesSz cx="6858000" cy="9144000"/>
  <p:defaultTex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0D6"/>
    <a:srgbClr val="FBFAF9"/>
    <a:srgbClr val="A85229"/>
    <a:srgbClr val="2F5496"/>
    <a:srgbClr val="DEEAF6"/>
    <a:srgbClr val="FAFAF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14" autoAdjust="0"/>
  </p:normalViewPr>
  <p:slideViewPr>
    <p:cSldViewPr snapToGrid="0">
      <p:cViewPr varScale="1">
        <p:scale>
          <a:sx n="160" d="100"/>
          <a:sy n="160" d="100"/>
        </p:scale>
        <p:origin x="264" y="138"/>
      </p:cViewPr>
      <p:guideLst>
        <p:guide pos="3840"/>
        <p:guide orient="horz" pos="2160"/>
      </p:guideLst>
    </p:cSldViewPr>
  </p:slideViewPr>
  <p:notesTextViewPr>
    <p:cViewPr>
      <p:scale>
        <a:sx n="1" d="1"/>
        <a:sy n="1" d="1"/>
      </p:scale>
      <p:origin x="0" y="0"/>
    </p:cViewPr>
  </p:notesTextViewPr>
  <p:notesViewPr>
    <p:cSldViewPr snapToGrid="0">
      <p:cViewPr varScale="1">
        <p:scale>
          <a:sx n="85" d="100"/>
          <a:sy n="85" d="100"/>
        </p:scale>
        <p:origin x="305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904CF4-3F37-4D32-8E8F-6E893F6EFB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l-GR"/>
        </a:p>
      </dgm:t>
    </dgm:pt>
    <dgm:pt modelId="{FD235383-6C3C-4C4F-BD06-940D962ECEF4}">
      <dgm:prSet phldrT="[Κείμενο]"/>
      <dgm:spPr/>
      <dgm:t>
        <a:bodyPr/>
        <a:lstStyle/>
        <a:p>
          <a:r>
            <a:rPr lang="en-US" dirty="0"/>
            <a:t> </a:t>
          </a:r>
          <a:endParaRPr lang="el-GR" dirty="0"/>
        </a:p>
      </dgm:t>
    </dgm:pt>
    <dgm:pt modelId="{F6B43A35-3C59-4D8B-96A5-D4EFF38E10B4}" type="parTrans" cxnId="{31A89079-CBDC-4671-A3AD-FEE1AA172D2B}">
      <dgm:prSet/>
      <dgm:spPr/>
      <dgm:t>
        <a:bodyPr/>
        <a:lstStyle/>
        <a:p>
          <a:endParaRPr lang="el-GR"/>
        </a:p>
      </dgm:t>
    </dgm:pt>
    <dgm:pt modelId="{CBAEF50A-6056-4F95-8164-AB92A609A5DC}" type="sibTrans" cxnId="{31A89079-CBDC-4671-A3AD-FEE1AA172D2B}">
      <dgm:prSet/>
      <dgm:spPr/>
      <dgm:t>
        <a:bodyPr/>
        <a:lstStyle/>
        <a:p>
          <a:endParaRPr lang="el-GR"/>
        </a:p>
      </dgm:t>
    </dgm:pt>
    <dgm:pt modelId="{C2A71371-F5CF-4642-8E8E-79D2CFF13505}">
      <dgm:prSet phldrT="[Κείμενο]" custT="1"/>
      <dgm:spPr/>
      <dgm:t>
        <a:bodyPr/>
        <a:lstStyle/>
        <a:p>
          <a:pPr>
            <a:buNone/>
          </a:pPr>
          <a:r>
            <a:rPr lang="el-GR" sz="1600" b="1" dirty="0"/>
            <a:t>Ρύθμιση επιλύτη</a:t>
          </a:r>
        </a:p>
      </dgm:t>
    </dgm:pt>
    <dgm:pt modelId="{FEF6E44E-F0B2-4E33-A838-A202F3FB1503}" type="parTrans" cxnId="{67AA98B8-5F45-4FE3-89D6-448FA4AB35B6}">
      <dgm:prSet/>
      <dgm:spPr/>
      <dgm:t>
        <a:bodyPr/>
        <a:lstStyle/>
        <a:p>
          <a:endParaRPr lang="el-GR"/>
        </a:p>
      </dgm:t>
    </dgm:pt>
    <dgm:pt modelId="{F190CF59-0A96-413C-9E3E-291D62593ECE}" type="sibTrans" cxnId="{67AA98B8-5F45-4FE3-89D6-448FA4AB35B6}">
      <dgm:prSet/>
      <dgm:spPr/>
      <dgm:t>
        <a:bodyPr/>
        <a:lstStyle/>
        <a:p>
          <a:endParaRPr lang="el-GR"/>
        </a:p>
      </dgm:t>
    </dgm:pt>
    <dgm:pt modelId="{D039910F-1ED7-4381-BC8F-40321DABAE26}">
      <dgm:prSet phldrT="[Κείμενο]"/>
      <dgm:spPr/>
      <dgm:t>
        <a:bodyPr/>
        <a:lstStyle/>
        <a:p>
          <a:pPr>
            <a:buNone/>
          </a:pPr>
          <a:r>
            <a:rPr lang="el-GR" sz="1600" dirty="0"/>
            <a:t>Ενεργοποίηση εξίσωσης ενέργειας</a:t>
          </a:r>
        </a:p>
      </dgm:t>
    </dgm:pt>
    <dgm:pt modelId="{A39A8937-9D8C-46E5-A1B3-71D748C1EBEE}" type="parTrans" cxnId="{C716EEE8-E7B9-41B7-9966-AE48BB1EB7E8}">
      <dgm:prSet/>
      <dgm:spPr/>
      <dgm:t>
        <a:bodyPr/>
        <a:lstStyle/>
        <a:p>
          <a:endParaRPr lang="el-GR"/>
        </a:p>
      </dgm:t>
    </dgm:pt>
    <dgm:pt modelId="{DFD4160E-7E3E-40A4-8210-A789E5360C83}" type="sibTrans" cxnId="{C716EEE8-E7B9-41B7-9966-AE48BB1EB7E8}">
      <dgm:prSet/>
      <dgm:spPr/>
      <dgm:t>
        <a:bodyPr/>
        <a:lstStyle/>
        <a:p>
          <a:endParaRPr lang="el-GR"/>
        </a:p>
      </dgm:t>
    </dgm:pt>
    <dgm:pt modelId="{C4A607F1-8AC1-4930-B322-55091B59A759}">
      <dgm:prSet phldrT="[Κείμενο]"/>
      <dgm:spPr/>
      <dgm:t>
        <a:bodyPr/>
        <a:lstStyle/>
        <a:p>
          <a:r>
            <a:rPr lang="en-US" dirty="0"/>
            <a:t> </a:t>
          </a:r>
          <a:endParaRPr lang="el-GR" dirty="0"/>
        </a:p>
      </dgm:t>
    </dgm:pt>
    <dgm:pt modelId="{DBB594C2-B71C-428D-9C13-6F820CDE92C1}" type="parTrans" cxnId="{2C9F70C0-EECC-4F97-8336-39D62BCC9F35}">
      <dgm:prSet/>
      <dgm:spPr/>
      <dgm:t>
        <a:bodyPr/>
        <a:lstStyle/>
        <a:p>
          <a:endParaRPr lang="el-GR"/>
        </a:p>
      </dgm:t>
    </dgm:pt>
    <dgm:pt modelId="{E1F31E26-3625-4C71-A555-E61DF2AFC987}" type="sibTrans" cxnId="{2C9F70C0-EECC-4F97-8336-39D62BCC9F35}">
      <dgm:prSet/>
      <dgm:spPr/>
      <dgm:t>
        <a:bodyPr/>
        <a:lstStyle/>
        <a:p>
          <a:endParaRPr lang="el-GR"/>
        </a:p>
      </dgm:t>
    </dgm:pt>
    <dgm:pt modelId="{D4DBCB34-6D5D-48FF-9422-1F5C6ED13154}">
      <dgm:prSet phldrT="[Κείμενο]"/>
      <dgm:spPr/>
      <dgm:t>
        <a:bodyPr/>
        <a:lstStyle/>
        <a:p>
          <a:pPr>
            <a:buNone/>
          </a:pPr>
          <a:r>
            <a:rPr lang="el-GR" b="1" dirty="0"/>
            <a:t>Μοντέλο τύρβης</a:t>
          </a:r>
        </a:p>
      </dgm:t>
    </dgm:pt>
    <dgm:pt modelId="{FBA715FB-1A4F-490D-8B6F-D1E2020E8B63}" type="parTrans" cxnId="{E5F29A8B-BCD4-4F4A-A494-3F811C83B3F5}">
      <dgm:prSet/>
      <dgm:spPr/>
      <dgm:t>
        <a:bodyPr/>
        <a:lstStyle/>
        <a:p>
          <a:endParaRPr lang="el-GR"/>
        </a:p>
      </dgm:t>
    </dgm:pt>
    <dgm:pt modelId="{B7B5432D-86E9-4E6B-990F-A7258CAA71E2}" type="sibTrans" cxnId="{E5F29A8B-BCD4-4F4A-A494-3F811C83B3F5}">
      <dgm:prSet/>
      <dgm:spPr/>
      <dgm:t>
        <a:bodyPr/>
        <a:lstStyle/>
        <a:p>
          <a:endParaRPr lang="el-GR"/>
        </a:p>
      </dgm:t>
    </dgm:pt>
    <dgm:pt modelId="{E795E056-36FF-47FB-9278-98106756B604}">
      <dgm:prSet phldrT="[Κείμενο]"/>
      <dgm:spPr/>
      <dgm:t>
        <a:bodyPr/>
        <a:lstStyle/>
        <a:p>
          <a:pPr>
            <a:buNone/>
          </a:pPr>
          <a:r>
            <a:rPr lang="en-US" dirty="0"/>
            <a:t>k – epsilon (Realizable)</a:t>
          </a:r>
          <a:endParaRPr lang="el-GR" dirty="0"/>
        </a:p>
      </dgm:t>
    </dgm:pt>
    <dgm:pt modelId="{219A6BFC-BFED-4B76-AD6C-099ABCC895E7}" type="parTrans" cxnId="{935D838B-A061-4F91-90F2-D8A9B2ECF244}">
      <dgm:prSet/>
      <dgm:spPr/>
      <dgm:t>
        <a:bodyPr/>
        <a:lstStyle/>
        <a:p>
          <a:endParaRPr lang="el-GR"/>
        </a:p>
      </dgm:t>
    </dgm:pt>
    <dgm:pt modelId="{5BE5C4C8-35F1-4BA9-BC24-90F219A2075F}" type="sibTrans" cxnId="{935D838B-A061-4F91-90F2-D8A9B2ECF244}">
      <dgm:prSet/>
      <dgm:spPr/>
      <dgm:t>
        <a:bodyPr/>
        <a:lstStyle/>
        <a:p>
          <a:endParaRPr lang="el-GR"/>
        </a:p>
      </dgm:t>
    </dgm:pt>
    <dgm:pt modelId="{5886A92A-436E-4600-B665-3FCBC8E0BF8F}">
      <dgm:prSet phldrT="[Κείμενο]"/>
      <dgm:spPr/>
      <dgm:t>
        <a:bodyPr/>
        <a:lstStyle/>
        <a:p>
          <a:pPr>
            <a:buNone/>
          </a:pPr>
          <a:r>
            <a:rPr lang="el-GR" b="1" dirty="0"/>
            <a:t>Κριτήρια σύγκλισης</a:t>
          </a:r>
        </a:p>
      </dgm:t>
    </dgm:pt>
    <dgm:pt modelId="{08D4F203-EABE-40DE-886B-B9C9A5D09582}" type="parTrans" cxnId="{2F6EA105-5AEF-4AC7-AD34-59250888463E}">
      <dgm:prSet/>
      <dgm:spPr/>
      <dgm:t>
        <a:bodyPr/>
        <a:lstStyle/>
        <a:p>
          <a:endParaRPr lang="el-GR"/>
        </a:p>
      </dgm:t>
    </dgm:pt>
    <dgm:pt modelId="{AB39B233-15C2-4D94-BF2B-21AA0F6ED246}" type="sibTrans" cxnId="{2F6EA105-5AEF-4AC7-AD34-59250888463E}">
      <dgm:prSet/>
      <dgm:spPr/>
      <dgm:t>
        <a:bodyPr/>
        <a:lstStyle/>
        <a:p>
          <a:endParaRPr lang="el-GR"/>
        </a:p>
      </dgm:t>
    </dgm:pt>
    <dgm:pt modelId="{BF0CD053-C7C2-4B85-87A9-691DCED4CF1F}">
      <dgm:prSet phldrT="[Κείμενο]"/>
      <dgm:spPr/>
      <dgm:t>
        <a:bodyPr/>
        <a:lstStyle/>
        <a:p>
          <a:pPr>
            <a:buNone/>
          </a:pPr>
          <a:r>
            <a:rPr lang="el-GR" dirty="0"/>
            <a:t>Υπολειμματικά (</a:t>
          </a:r>
          <a:r>
            <a:rPr lang="en-US" dirty="0"/>
            <a:t>Residuals)</a:t>
          </a:r>
          <a:endParaRPr lang="el-GR" dirty="0"/>
        </a:p>
      </dgm:t>
    </dgm:pt>
    <dgm:pt modelId="{14CC2F7B-494B-4CE2-961B-986C74EF7E47}" type="parTrans" cxnId="{7285C026-75EC-4E0F-956B-69E5D0897143}">
      <dgm:prSet/>
      <dgm:spPr/>
      <dgm:t>
        <a:bodyPr/>
        <a:lstStyle/>
        <a:p>
          <a:endParaRPr lang="el-GR"/>
        </a:p>
      </dgm:t>
    </dgm:pt>
    <dgm:pt modelId="{0D41377A-E1AE-4303-B5E1-C670ED5E0BC4}" type="sibTrans" cxnId="{7285C026-75EC-4E0F-956B-69E5D0897143}">
      <dgm:prSet/>
      <dgm:spPr/>
      <dgm:t>
        <a:bodyPr/>
        <a:lstStyle/>
        <a:p>
          <a:endParaRPr lang="el-GR"/>
        </a:p>
      </dgm:t>
    </dgm:pt>
    <dgm:pt modelId="{0FC1FAD2-7717-4E64-A6A4-D323C1AEE151}">
      <dgm:prSet phldrT="[Κείμενο]"/>
      <dgm:spPr/>
      <dgm:t>
        <a:bodyPr/>
        <a:lstStyle/>
        <a:p>
          <a:r>
            <a:rPr lang="en-US" dirty="0"/>
            <a:t> </a:t>
          </a:r>
          <a:endParaRPr lang="el-GR" dirty="0"/>
        </a:p>
      </dgm:t>
    </dgm:pt>
    <dgm:pt modelId="{BBE26481-1F0A-4DC8-B017-38B9F98E7474}" type="sibTrans" cxnId="{8927D9A4-4E0F-46EF-93DA-5293F2067836}">
      <dgm:prSet/>
      <dgm:spPr/>
      <dgm:t>
        <a:bodyPr/>
        <a:lstStyle/>
        <a:p>
          <a:endParaRPr lang="el-GR"/>
        </a:p>
      </dgm:t>
    </dgm:pt>
    <dgm:pt modelId="{7F4D9897-112C-49A8-B230-0A8803406ED2}" type="parTrans" cxnId="{8927D9A4-4E0F-46EF-93DA-5293F2067836}">
      <dgm:prSet/>
      <dgm:spPr/>
      <dgm:t>
        <a:bodyPr/>
        <a:lstStyle/>
        <a:p>
          <a:endParaRPr lang="el-GR"/>
        </a:p>
      </dgm:t>
    </dgm:pt>
    <dgm:pt modelId="{8D9EB014-3935-43D8-860D-10B069912CFD}" type="pres">
      <dgm:prSet presAssocID="{92904CF4-3F37-4D32-8E8F-6E893F6EFB93}" presName="linearFlow" presStyleCnt="0">
        <dgm:presLayoutVars>
          <dgm:dir/>
          <dgm:animLvl val="lvl"/>
          <dgm:resizeHandles val="exact"/>
        </dgm:presLayoutVars>
      </dgm:prSet>
      <dgm:spPr/>
    </dgm:pt>
    <dgm:pt modelId="{1EB65546-53D9-4029-AC64-70F10286E1BB}" type="pres">
      <dgm:prSet presAssocID="{FD235383-6C3C-4C4F-BD06-940D962ECEF4}" presName="composite" presStyleCnt="0"/>
      <dgm:spPr/>
    </dgm:pt>
    <dgm:pt modelId="{4872813F-09DA-406A-8898-6971D4BDDBA8}" type="pres">
      <dgm:prSet presAssocID="{FD235383-6C3C-4C4F-BD06-940D962ECEF4}" presName="parentText" presStyleLbl="alignNode1" presStyleIdx="0" presStyleCnt="3">
        <dgm:presLayoutVars>
          <dgm:chMax val="1"/>
          <dgm:bulletEnabled val="1"/>
        </dgm:presLayoutVars>
      </dgm:prSet>
      <dgm:spPr/>
    </dgm:pt>
    <dgm:pt modelId="{8DF5EFCD-4570-4C3F-A963-BBCC5D992796}" type="pres">
      <dgm:prSet presAssocID="{FD235383-6C3C-4C4F-BD06-940D962ECEF4}" presName="descendantText" presStyleLbl="alignAcc1" presStyleIdx="0" presStyleCnt="3">
        <dgm:presLayoutVars>
          <dgm:bulletEnabled val="1"/>
        </dgm:presLayoutVars>
      </dgm:prSet>
      <dgm:spPr/>
    </dgm:pt>
    <dgm:pt modelId="{C663EBFF-2002-4AF2-ABA7-0DDC08795C50}" type="pres">
      <dgm:prSet presAssocID="{CBAEF50A-6056-4F95-8164-AB92A609A5DC}" presName="sp" presStyleCnt="0"/>
      <dgm:spPr/>
    </dgm:pt>
    <dgm:pt modelId="{510CCE24-21F1-4B7A-8F92-4E0CD4BDF151}" type="pres">
      <dgm:prSet presAssocID="{C4A607F1-8AC1-4930-B322-55091B59A759}" presName="composite" presStyleCnt="0"/>
      <dgm:spPr/>
    </dgm:pt>
    <dgm:pt modelId="{7E5A6AA4-5091-41F8-99B9-20788FC49A41}" type="pres">
      <dgm:prSet presAssocID="{C4A607F1-8AC1-4930-B322-55091B59A759}" presName="parentText" presStyleLbl="alignNode1" presStyleIdx="1" presStyleCnt="3">
        <dgm:presLayoutVars>
          <dgm:chMax val="1"/>
          <dgm:bulletEnabled val="1"/>
        </dgm:presLayoutVars>
      </dgm:prSet>
      <dgm:spPr/>
    </dgm:pt>
    <dgm:pt modelId="{4A1D8714-C678-4F27-84F6-7B91F938B8B6}" type="pres">
      <dgm:prSet presAssocID="{C4A607F1-8AC1-4930-B322-55091B59A759}" presName="descendantText" presStyleLbl="alignAcc1" presStyleIdx="1" presStyleCnt="3">
        <dgm:presLayoutVars>
          <dgm:bulletEnabled val="1"/>
        </dgm:presLayoutVars>
      </dgm:prSet>
      <dgm:spPr/>
    </dgm:pt>
    <dgm:pt modelId="{2DA67519-8229-4334-BB2B-5C881744A8AD}" type="pres">
      <dgm:prSet presAssocID="{E1F31E26-3625-4C71-A555-E61DF2AFC987}" presName="sp" presStyleCnt="0"/>
      <dgm:spPr/>
    </dgm:pt>
    <dgm:pt modelId="{B4AD3386-F2F7-4797-B699-67A16665DD33}" type="pres">
      <dgm:prSet presAssocID="{0FC1FAD2-7717-4E64-A6A4-D323C1AEE151}" presName="composite" presStyleCnt="0"/>
      <dgm:spPr/>
    </dgm:pt>
    <dgm:pt modelId="{2D515721-BB63-4A3D-830F-79E52CA70B02}" type="pres">
      <dgm:prSet presAssocID="{0FC1FAD2-7717-4E64-A6A4-D323C1AEE151}" presName="parentText" presStyleLbl="alignNode1" presStyleIdx="2" presStyleCnt="3">
        <dgm:presLayoutVars>
          <dgm:chMax val="1"/>
          <dgm:bulletEnabled val="1"/>
        </dgm:presLayoutVars>
      </dgm:prSet>
      <dgm:spPr/>
    </dgm:pt>
    <dgm:pt modelId="{E45803F7-CD48-4C6C-B6EA-49F7E72197F5}" type="pres">
      <dgm:prSet presAssocID="{0FC1FAD2-7717-4E64-A6A4-D323C1AEE151}" presName="descendantText" presStyleLbl="alignAcc1" presStyleIdx="2" presStyleCnt="3">
        <dgm:presLayoutVars>
          <dgm:bulletEnabled val="1"/>
        </dgm:presLayoutVars>
      </dgm:prSet>
      <dgm:spPr/>
    </dgm:pt>
  </dgm:ptLst>
  <dgm:cxnLst>
    <dgm:cxn modelId="{2F6EA105-5AEF-4AC7-AD34-59250888463E}" srcId="{0FC1FAD2-7717-4E64-A6A4-D323C1AEE151}" destId="{5886A92A-436E-4600-B665-3FCBC8E0BF8F}" srcOrd="0" destOrd="0" parTransId="{08D4F203-EABE-40DE-886B-B9C9A5D09582}" sibTransId="{AB39B233-15C2-4D94-BF2B-21AA0F6ED246}"/>
    <dgm:cxn modelId="{C9E28609-D4CE-4EBA-84F9-24AD52B0224F}" type="presOf" srcId="{D4DBCB34-6D5D-48FF-9422-1F5C6ED13154}" destId="{4A1D8714-C678-4F27-84F6-7B91F938B8B6}" srcOrd="0" destOrd="0" presId="urn:microsoft.com/office/officeart/2005/8/layout/chevron2"/>
    <dgm:cxn modelId="{7285C026-75EC-4E0F-956B-69E5D0897143}" srcId="{0FC1FAD2-7717-4E64-A6A4-D323C1AEE151}" destId="{BF0CD053-C7C2-4B85-87A9-691DCED4CF1F}" srcOrd="1" destOrd="0" parTransId="{14CC2F7B-494B-4CE2-961B-986C74EF7E47}" sibTransId="{0D41377A-E1AE-4303-B5E1-C670ED5E0BC4}"/>
    <dgm:cxn modelId="{2FF7766B-1F7E-4AB5-BED7-3AB20A0073D6}" type="presOf" srcId="{0FC1FAD2-7717-4E64-A6A4-D323C1AEE151}" destId="{2D515721-BB63-4A3D-830F-79E52CA70B02}" srcOrd="0" destOrd="0" presId="urn:microsoft.com/office/officeart/2005/8/layout/chevron2"/>
    <dgm:cxn modelId="{A951454E-C2DF-489C-946E-D61E183EF514}" type="presOf" srcId="{FD235383-6C3C-4C4F-BD06-940D962ECEF4}" destId="{4872813F-09DA-406A-8898-6971D4BDDBA8}" srcOrd="0" destOrd="0" presId="urn:microsoft.com/office/officeart/2005/8/layout/chevron2"/>
    <dgm:cxn modelId="{C7BAE954-415F-49D3-A7DE-911724C4CAB7}" type="presOf" srcId="{92904CF4-3F37-4D32-8E8F-6E893F6EFB93}" destId="{8D9EB014-3935-43D8-860D-10B069912CFD}" srcOrd="0" destOrd="0" presId="urn:microsoft.com/office/officeart/2005/8/layout/chevron2"/>
    <dgm:cxn modelId="{E0235D77-D008-456C-9463-778E1859ADD5}" type="presOf" srcId="{BF0CD053-C7C2-4B85-87A9-691DCED4CF1F}" destId="{E45803F7-CD48-4C6C-B6EA-49F7E72197F5}" srcOrd="0" destOrd="1" presId="urn:microsoft.com/office/officeart/2005/8/layout/chevron2"/>
    <dgm:cxn modelId="{31A89079-CBDC-4671-A3AD-FEE1AA172D2B}" srcId="{92904CF4-3F37-4D32-8E8F-6E893F6EFB93}" destId="{FD235383-6C3C-4C4F-BD06-940D962ECEF4}" srcOrd="0" destOrd="0" parTransId="{F6B43A35-3C59-4D8B-96A5-D4EFF38E10B4}" sibTransId="{CBAEF50A-6056-4F95-8164-AB92A609A5DC}"/>
    <dgm:cxn modelId="{935D838B-A061-4F91-90F2-D8A9B2ECF244}" srcId="{C4A607F1-8AC1-4930-B322-55091B59A759}" destId="{E795E056-36FF-47FB-9278-98106756B604}" srcOrd="1" destOrd="0" parTransId="{219A6BFC-BFED-4B76-AD6C-099ABCC895E7}" sibTransId="{5BE5C4C8-35F1-4BA9-BC24-90F219A2075F}"/>
    <dgm:cxn modelId="{E5F29A8B-BCD4-4F4A-A494-3F811C83B3F5}" srcId="{C4A607F1-8AC1-4930-B322-55091B59A759}" destId="{D4DBCB34-6D5D-48FF-9422-1F5C6ED13154}" srcOrd="0" destOrd="0" parTransId="{FBA715FB-1A4F-490D-8B6F-D1E2020E8B63}" sibTransId="{B7B5432D-86E9-4E6B-990F-A7258CAA71E2}"/>
    <dgm:cxn modelId="{56FBF89B-47E3-45E5-88E7-DD84A0C25691}" type="presOf" srcId="{C2A71371-F5CF-4642-8E8E-79D2CFF13505}" destId="{8DF5EFCD-4570-4C3F-A963-BBCC5D992796}" srcOrd="0" destOrd="0" presId="urn:microsoft.com/office/officeart/2005/8/layout/chevron2"/>
    <dgm:cxn modelId="{8927D9A4-4E0F-46EF-93DA-5293F2067836}" srcId="{92904CF4-3F37-4D32-8E8F-6E893F6EFB93}" destId="{0FC1FAD2-7717-4E64-A6A4-D323C1AEE151}" srcOrd="2" destOrd="0" parTransId="{7F4D9897-112C-49A8-B230-0A8803406ED2}" sibTransId="{BBE26481-1F0A-4DC8-B017-38B9F98E7474}"/>
    <dgm:cxn modelId="{3BDBCDB0-B1CE-4413-85EB-99590E8196AA}" type="presOf" srcId="{5886A92A-436E-4600-B665-3FCBC8E0BF8F}" destId="{E45803F7-CD48-4C6C-B6EA-49F7E72197F5}" srcOrd="0" destOrd="0" presId="urn:microsoft.com/office/officeart/2005/8/layout/chevron2"/>
    <dgm:cxn modelId="{6820A7B6-8892-402C-900A-0D10F52461DD}" type="presOf" srcId="{E795E056-36FF-47FB-9278-98106756B604}" destId="{4A1D8714-C678-4F27-84F6-7B91F938B8B6}" srcOrd="0" destOrd="1" presId="urn:microsoft.com/office/officeart/2005/8/layout/chevron2"/>
    <dgm:cxn modelId="{67AA98B8-5F45-4FE3-89D6-448FA4AB35B6}" srcId="{FD235383-6C3C-4C4F-BD06-940D962ECEF4}" destId="{C2A71371-F5CF-4642-8E8E-79D2CFF13505}" srcOrd="0" destOrd="0" parTransId="{FEF6E44E-F0B2-4E33-A838-A202F3FB1503}" sibTransId="{F190CF59-0A96-413C-9E3E-291D62593ECE}"/>
    <dgm:cxn modelId="{F21E65B9-9C5C-49A9-8704-4D092904FBA5}" type="presOf" srcId="{D039910F-1ED7-4381-BC8F-40321DABAE26}" destId="{8DF5EFCD-4570-4C3F-A963-BBCC5D992796}" srcOrd="0" destOrd="1" presId="urn:microsoft.com/office/officeart/2005/8/layout/chevron2"/>
    <dgm:cxn modelId="{2C9F70C0-EECC-4F97-8336-39D62BCC9F35}" srcId="{92904CF4-3F37-4D32-8E8F-6E893F6EFB93}" destId="{C4A607F1-8AC1-4930-B322-55091B59A759}" srcOrd="1" destOrd="0" parTransId="{DBB594C2-B71C-428D-9C13-6F820CDE92C1}" sibTransId="{E1F31E26-3625-4C71-A555-E61DF2AFC987}"/>
    <dgm:cxn modelId="{B3A78CCE-9967-4CE2-AD3D-4308732B21C8}" type="presOf" srcId="{C4A607F1-8AC1-4930-B322-55091B59A759}" destId="{7E5A6AA4-5091-41F8-99B9-20788FC49A41}" srcOrd="0" destOrd="0" presId="urn:microsoft.com/office/officeart/2005/8/layout/chevron2"/>
    <dgm:cxn modelId="{C716EEE8-E7B9-41B7-9966-AE48BB1EB7E8}" srcId="{FD235383-6C3C-4C4F-BD06-940D962ECEF4}" destId="{D039910F-1ED7-4381-BC8F-40321DABAE26}" srcOrd="1" destOrd="0" parTransId="{A39A8937-9D8C-46E5-A1B3-71D748C1EBEE}" sibTransId="{DFD4160E-7E3E-40A4-8210-A789E5360C83}"/>
    <dgm:cxn modelId="{39D65AE0-195C-48B3-9181-74910FCD0C86}" type="presParOf" srcId="{8D9EB014-3935-43D8-860D-10B069912CFD}" destId="{1EB65546-53D9-4029-AC64-70F10286E1BB}" srcOrd="0" destOrd="0" presId="urn:microsoft.com/office/officeart/2005/8/layout/chevron2"/>
    <dgm:cxn modelId="{BCB31399-F1DF-43E3-9BF5-CD8AEBEBDE27}" type="presParOf" srcId="{1EB65546-53D9-4029-AC64-70F10286E1BB}" destId="{4872813F-09DA-406A-8898-6971D4BDDBA8}" srcOrd="0" destOrd="0" presId="urn:microsoft.com/office/officeart/2005/8/layout/chevron2"/>
    <dgm:cxn modelId="{1EC48F1B-D7E9-4B0D-AF77-808AEF31C70B}" type="presParOf" srcId="{1EB65546-53D9-4029-AC64-70F10286E1BB}" destId="{8DF5EFCD-4570-4C3F-A963-BBCC5D992796}" srcOrd="1" destOrd="0" presId="urn:microsoft.com/office/officeart/2005/8/layout/chevron2"/>
    <dgm:cxn modelId="{5B00C4C6-A44B-45C4-B0F4-12013856E5A0}" type="presParOf" srcId="{8D9EB014-3935-43D8-860D-10B069912CFD}" destId="{C663EBFF-2002-4AF2-ABA7-0DDC08795C50}" srcOrd="1" destOrd="0" presId="urn:microsoft.com/office/officeart/2005/8/layout/chevron2"/>
    <dgm:cxn modelId="{2E178D69-C4E1-4F4F-92CB-25DE3EB4C375}" type="presParOf" srcId="{8D9EB014-3935-43D8-860D-10B069912CFD}" destId="{510CCE24-21F1-4B7A-8F92-4E0CD4BDF151}" srcOrd="2" destOrd="0" presId="urn:microsoft.com/office/officeart/2005/8/layout/chevron2"/>
    <dgm:cxn modelId="{7BA4AC81-4903-4342-A7C3-58BEA6924A08}" type="presParOf" srcId="{510CCE24-21F1-4B7A-8F92-4E0CD4BDF151}" destId="{7E5A6AA4-5091-41F8-99B9-20788FC49A41}" srcOrd="0" destOrd="0" presId="urn:microsoft.com/office/officeart/2005/8/layout/chevron2"/>
    <dgm:cxn modelId="{0840323C-257B-437D-9C20-8AD5CCF902B9}" type="presParOf" srcId="{510CCE24-21F1-4B7A-8F92-4E0CD4BDF151}" destId="{4A1D8714-C678-4F27-84F6-7B91F938B8B6}" srcOrd="1" destOrd="0" presId="urn:microsoft.com/office/officeart/2005/8/layout/chevron2"/>
    <dgm:cxn modelId="{C37EC024-3344-4DFE-9776-6A73824639F0}" type="presParOf" srcId="{8D9EB014-3935-43D8-860D-10B069912CFD}" destId="{2DA67519-8229-4334-BB2B-5C881744A8AD}" srcOrd="3" destOrd="0" presId="urn:microsoft.com/office/officeart/2005/8/layout/chevron2"/>
    <dgm:cxn modelId="{488D2383-D262-4CD4-AC01-46BB62596808}" type="presParOf" srcId="{8D9EB014-3935-43D8-860D-10B069912CFD}" destId="{B4AD3386-F2F7-4797-B699-67A16665DD33}" srcOrd="4" destOrd="0" presId="urn:microsoft.com/office/officeart/2005/8/layout/chevron2"/>
    <dgm:cxn modelId="{E31559D1-CBB5-488D-AD89-967B877F2C2F}" type="presParOf" srcId="{B4AD3386-F2F7-4797-B699-67A16665DD33}" destId="{2D515721-BB63-4A3D-830F-79E52CA70B02}" srcOrd="0" destOrd="0" presId="urn:microsoft.com/office/officeart/2005/8/layout/chevron2"/>
    <dgm:cxn modelId="{74C6BAC2-2BAE-4552-BFBA-35DE00D9F3CD}" type="presParOf" srcId="{B4AD3386-F2F7-4797-B699-67A16665DD33}" destId="{E45803F7-CD48-4C6C-B6EA-49F7E72197F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904CF4-3F37-4D32-8E8F-6E893F6EFB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l-GR"/>
        </a:p>
      </dgm:t>
    </dgm:pt>
    <dgm:pt modelId="{FD235383-6C3C-4C4F-BD06-940D962ECEF4}">
      <dgm:prSet phldrT="[Κείμενο]"/>
      <dgm:spPr/>
      <dgm:t>
        <a:bodyPr/>
        <a:lstStyle/>
        <a:p>
          <a:r>
            <a:rPr lang="en-US" dirty="0"/>
            <a:t> </a:t>
          </a:r>
          <a:endParaRPr lang="el-GR" dirty="0"/>
        </a:p>
      </dgm:t>
    </dgm:pt>
    <dgm:pt modelId="{F6B43A35-3C59-4D8B-96A5-D4EFF38E10B4}" type="parTrans" cxnId="{31A89079-CBDC-4671-A3AD-FEE1AA172D2B}">
      <dgm:prSet/>
      <dgm:spPr/>
      <dgm:t>
        <a:bodyPr/>
        <a:lstStyle/>
        <a:p>
          <a:endParaRPr lang="el-GR"/>
        </a:p>
      </dgm:t>
    </dgm:pt>
    <dgm:pt modelId="{CBAEF50A-6056-4F95-8164-AB92A609A5DC}" type="sibTrans" cxnId="{31A89079-CBDC-4671-A3AD-FEE1AA172D2B}">
      <dgm:prSet/>
      <dgm:spPr/>
      <dgm:t>
        <a:bodyPr/>
        <a:lstStyle/>
        <a:p>
          <a:endParaRPr lang="el-GR"/>
        </a:p>
      </dgm:t>
    </dgm:pt>
    <dgm:pt modelId="{C2A71371-F5CF-4642-8E8E-79D2CFF13505}">
      <dgm:prSet phldrT="[Κείμενο]"/>
      <dgm:spPr/>
      <dgm:t>
        <a:bodyPr/>
        <a:lstStyle/>
        <a:p>
          <a:pPr>
            <a:buNone/>
          </a:pPr>
          <a:r>
            <a:rPr lang="el-GR" b="1" dirty="0"/>
            <a:t>Ορισμός υλικών</a:t>
          </a:r>
        </a:p>
      </dgm:t>
    </dgm:pt>
    <dgm:pt modelId="{FEF6E44E-F0B2-4E33-A838-A202F3FB1503}" type="parTrans" cxnId="{67AA98B8-5F45-4FE3-89D6-448FA4AB35B6}">
      <dgm:prSet/>
      <dgm:spPr/>
      <dgm:t>
        <a:bodyPr/>
        <a:lstStyle/>
        <a:p>
          <a:endParaRPr lang="el-GR"/>
        </a:p>
      </dgm:t>
    </dgm:pt>
    <dgm:pt modelId="{F190CF59-0A96-413C-9E3E-291D62593ECE}" type="sibTrans" cxnId="{67AA98B8-5F45-4FE3-89D6-448FA4AB35B6}">
      <dgm:prSet/>
      <dgm:spPr/>
      <dgm:t>
        <a:bodyPr/>
        <a:lstStyle/>
        <a:p>
          <a:endParaRPr lang="el-GR"/>
        </a:p>
      </dgm:t>
    </dgm:pt>
    <dgm:pt modelId="{D039910F-1ED7-4381-BC8F-40321DABAE26}">
      <dgm:prSet phldrT="[Κείμενο]"/>
      <dgm:spPr/>
      <dgm:t>
        <a:bodyPr/>
        <a:lstStyle/>
        <a:p>
          <a:pPr>
            <a:buNone/>
          </a:pPr>
          <a:r>
            <a:rPr lang="el-GR" dirty="0"/>
            <a:t>Αλουμίνιο, Χαλκός, </a:t>
          </a:r>
          <a:r>
            <a:rPr lang="en-US" dirty="0"/>
            <a:t>Aramid – Kevlar, </a:t>
          </a:r>
          <a:r>
            <a:rPr lang="el-GR" dirty="0"/>
            <a:t>Αέρας</a:t>
          </a:r>
        </a:p>
      </dgm:t>
    </dgm:pt>
    <dgm:pt modelId="{A39A8937-9D8C-46E5-A1B3-71D748C1EBEE}" type="parTrans" cxnId="{C716EEE8-E7B9-41B7-9966-AE48BB1EB7E8}">
      <dgm:prSet/>
      <dgm:spPr/>
      <dgm:t>
        <a:bodyPr/>
        <a:lstStyle/>
        <a:p>
          <a:endParaRPr lang="el-GR"/>
        </a:p>
      </dgm:t>
    </dgm:pt>
    <dgm:pt modelId="{DFD4160E-7E3E-40A4-8210-A789E5360C83}" type="sibTrans" cxnId="{C716EEE8-E7B9-41B7-9966-AE48BB1EB7E8}">
      <dgm:prSet/>
      <dgm:spPr/>
      <dgm:t>
        <a:bodyPr/>
        <a:lstStyle/>
        <a:p>
          <a:endParaRPr lang="el-GR"/>
        </a:p>
      </dgm:t>
    </dgm:pt>
    <dgm:pt modelId="{C4A607F1-8AC1-4930-B322-55091B59A759}">
      <dgm:prSet phldrT="[Κείμενο]"/>
      <dgm:spPr/>
      <dgm:t>
        <a:bodyPr/>
        <a:lstStyle/>
        <a:p>
          <a:r>
            <a:rPr lang="en-US" dirty="0"/>
            <a:t> </a:t>
          </a:r>
          <a:endParaRPr lang="el-GR" dirty="0"/>
        </a:p>
      </dgm:t>
    </dgm:pt>
    <dgm:pt modelId="{DBB594C2-B71C-428D-9C13-6F820CDE92C1}" type="parTrans" cxnId="{2C9F70C0-EECC-4F97-8336-39D62BCC9F35}">
      <dgm:prSet/>
      <dgm:spPr/>
      <dgm:t>
        <a:bodyPr/>
        <a:lstStyle/>
        <a:p>
          <a:endParaRPr lang="el-GR"/>
        </a:p>
      </dgm:t>
    </dgm:pt>
    <dgm:pt modelId="{E1F31E26-3625-4C71-A555-E61DF2AFC987}" type="sibTrans" cxnId="{2C9F70C0-EECC-4F97-8336-39D62BCC9F35}">
      <dgm:prSet/>
      <dgm:spPr/>
      <dgm:t>
        <a:bodyPr/>
        <a:lstStyle/>
        <a:p>
          <a:endParaRPr lang="el-GR"/>
        </a:p>
      </dgm:t>
    </dgm:pt>
    <dgm:pt modelId="{D4DBCB34-6D5D-48FF-9422-1F5C6ED13154}">
      <dgm:prSet phldrT="[Κείμενο]"/>
      <dgm:spPr/>
      <dgm:t>
        <a:bodyPr/>
        <a:lstStyle/>
        <a:p>
          <a:pPr>
            <a:buNone/>
          </a:pPr>
          <a:r>
            <a:rPr lang="el-GR" b="1" dirty="0"/>
            <a:t>Ορισμός μέγιστης απαγωγής θερμότητας</a:t>
          </a:r>
        </a:p>
      </dgm:t>
    </dgm:pt>
    <dgm:pt modelId="{FBA715FB-1A4F-490D-8B6F-D1E2020E8B63}" type="parTrans" cxnId="{E5F29A8B-BCD4-4F4A-A494-3F811C83B3F5}">
      <dgm:prSet/>
      <dgm:spPr/>
      <dgm:t>
        <a:bodyPr/>
        <a:lstStyle/>
        <a:p>
          <a:endParaRPr lang="el-GR"/>
        </a:p>
      </dgm:t>
    </dgm:pt>
    <dgm:pt modelId="{B7B5432D-86E9-4E6B-990F-A7258CAA71E2}" type="sibTrans" cxnId="{E5F29A8B-BCD4-4F4A-A494-3F811C83B3F5}">
      <dgm:prSet/>
      <dgm:spPr/>
      <dgm:t>
        <a:bodyPr/>
        <a:lstStyle/>
        <a:p>
          <a:endParaRPr lang="el-GR"/>
        </a:p>
      </dgm:t>
    </dgm:pt>
    <dgm:pt modelId="{E795E056-36FF-47FB-9278-98106756B604}">
      <dgm:prSet phldrT="[Κείμενο]"/>
      <dgm:spPr/>
      <dgm:t>
        <a:bodyPr/>
        <a:lstStyle/>
        <a:p>
          <a:pPr>
            <a:buNone/>
          </a:pPr>
          <a:r>
            <a:rPr lang="el-GR" dirty="0"/>
            <a:t>Μετατροπέας ρεύματος </a:t>
          </a:r>
          <a:r>
            <a:rPr lang="en-US" dirty="0"/>
            <a:t>DC-DC</a:t>
          </a:r>
          <a:r>
            <a:rPr lang="de-DE" dirty="0"/>
            <a:t>, </a:t>
          </a:r>
          <a:r>
            <a:rPr lang="el-GR" dirty="0"/>
            <a:t>Κελιά μπαταριών</a:t>
          </a:r>
        </a:p>
      </dgm:t>
    </dgm:pt>
    <dgm:pt modelId="{219A6BFC-BFED-4B76-AD6C-099ABCC895E7}" type="parTrans" cxnId="{935D838B-A061-4F91-90F2-D8A9B2ECF244}">
      <dgm:prSet/>
      <dgm:spPr/>
      <dgm:t>
        <a:bodyPr/>
        <a:lstStyle/>
        <a:p>
          <a:endParaRPr lang="el-GR"/>
        </a:p>
      </dgm:t>
    </dgm:pt>
    <dgm:pt modelId="{5BE5C4C8-35F1-4BA9-BC24-90F219A2075F}" type="sibTrans" cxnId="{935D838B-A061-4F91-90F2-D8A9B2ECF244}">
      <dgm:prSet/>
      <dgm:spPr/>
      <dgm:t>
        <a:bodyPr/>
        <a:lstStyle/>
        <a:p>
          <a:endParaRPr lang="el-GR"/>
        </a:p>
      </dgm:t>
    </dgm:pt>
    <dgm:pt modelId="{5886A92A-436E-4600-B665-3FCBC8E0BF8F}">
      <dgm:prSet phldrT="[Κείμενο]"/>
      <dgm:spPr/>
      <dgm:t>
        <a:bodyPr/>
        <a:lstStyle/>
        <a:p>
          <a:pPr>
            <a:buNone/>
          </a:pPr>
          <a:r>
            <a:rPr lang="el-GR" b="1" dirty="0"/>
            <a:t>Οριακές συνθήκες</a:t>
          </a:r>
        </a:p>
      </dgm:t>
    </dgm:pt>
    <dgm:pt modelId="{08D4F203-EABE-40DE-886B-B9C9A5D09582}" type="parTrans" cxnId="{2F6EA105-5AEF-4AC7-AD34-59250888463E}">
      <dgm:prSet/>
      <dgm:spPr/>
      <dgm:t>
        <a:bodyPr/>
        <a:lstStyle/>
        <a:p>
          <a:endParaRPr lang="el-GR"/>
        </a:p>
      </dgm:t>
    </dgm:pt>
    <dgm:pt modelId="{AB39B233-15C2-4D94-BF2B-21AA0F6ED246}" type="sibTrans" cxnId="{2F6EA105-5AEF-4AC7-AD34-59250888463E}">
      <dgm:prSet/>
      <dgm:spPr/>
      <dgm:t>
        <a:bodyPr/>
        <a:lstStyle/>
        <a:p>
          <a:endParaRPr lang="el-GR"/>
        </a:p>
      </dgm:t>
    </dgm:pt>
    <dgm:pt modelId="{0FC1FAD2-7717-4E64-A6A4-D323C1AEE151}">
      <dgm:prSet phldrT="[Κείμενο]"/>
      <dgm:spPr/>
      <dgm:t>
        <a:bodyPr/>
        <a:lstStyle/>
        <a:p>
          <a:r>
            <a:rPr lang="en-US" dirty="0"/>
            <a:t> </a:t>
          </a:r>
          <a:endParaRPr lang="el-GR" dirty="0"/>
        </a:p>
      </dgm:t>
    </dgm:pt>
    <dgm:pt modelId="{BBE26481-1F0A-4DC8-B017-38B9F98E7474}" type="sibTrans" cxnId="{8927D9A4-4E0F-46EF-93DA-5293F2067836}">
      <dgm:prSet/>
      <dgm:spPr/>
      <dgm:t>
        <a:bodyPr/>
        <a:lstStyle/>
        <a:p>
          <a:endParaRPr lang="el-GR"/>
        </a:p>
      </dgm:t>
    </dgm:pt>
    <dgm:pt modelId="{7F4D9897-112C-49A8-B230-0A8803406ED2}" type="parTrans" cxnId="{8927D9A4-4E0F-46EF-93DA-5293F2067836}">
      <dgm:prSet/>
      <dgm:spPr/>
      <dgm:t>
        <a:bodyPr/>
        <a:lstStyle/>
        <a:p>
          <a:endParaRPr lang="el-GR"/>
        </a:p>
      </dgm:t>
    </dgm:pt>
    <dgm:pt modelId="{BF0CD053-C7C2-4B85-87A9-691DCED4CF1F}">
      <dgm:prSet phldrT="[Κείμενο]"/>
      <dgm:spPr/>
      <dgm:t>
        <a:bodyPr/>
        <a:lstStyle/>
        <a:p>
          <a:pPr>
            <a:buNone/>
          </a:pPr>
          <a:r>
            <a:rPr lang="en-US" dirty="0"/>
            <a:t>Velocity Inlet (15 m/s) (HV), Pressure Inlet (LV) - 35°C , Pressure Outlet</a:t>
          </a:r>
          <a:r>
            <a:rPr lang="el-GR" dirty="0"/>
            <a:t>,</a:t>
          </a:r>
          <a:r>
            <a:rPr lang="en-US" dirty="0"/>
            <a:t> Fans RPM </a:t>
          </a:r>
          <a:endParaRPr lang="el-GR" dirty="0"/>
        </a:p>
      </dgm:t>
    </dgm:pt>
    <dgm:pt modelId="{0D41377A-E1AE-4303-B5E1-C670ED5E0BC4}" type="sibTrans" cxnId="{7285C026-75EC-4E0F-956B-69E5D0897143}">
      <dgm:prSet/>
      <dgm:spPr/>
      <dgm:t>
        <a:bodyPr/>
        <a:lstStyle/>
        <a:p>
          <a:endParaRPr lang="el-GR"/>
        </a:p>
      </dgm:t>
    </dgm:pt>
    <dgm:pt modelId="{14CC2F7B-494B-4CE2-961B-986C74EF7E47}" type="parTrans" cxnId="{7285C026-75EC-4E0F-956B-69E5D0897143}">
      <dgm:prSet/>
      <dgm:spPr/>
      <dgm:t>
        <a:bodyPr/>
        <a:lstStyle/>
        <a:p>
          <a:endParaRPr lang="el-GR"/>
        </a:p>
      </dgm:t>
    </dgm:pt>
    <dgm:pt modelId="{8D9EB014-3935-43D8-860D-10B069912CFD}" type="pres">
      <dgm:prSet presAssocID="{92904CF4-3F37-4D32-8E8F-6E893F6EFB93}" presName="linearFlow" presStyleCnt="0">
        <dgm:presLayoutVars>
          <dgm:dir/>
          <dgm:animLvl val="lvl"/>
          <dgm:resizeHandles val="exact"/>
        </dgm:presLayoutVars>
      </dgm:prSet>
      <dgm:spPr/>
    </dgm:pt>
    <dgm:pt modelId="{1EB65546-53D9-4029-AC64-70F10286E1BB}" type="pres">
      <dgm:prSet presAssocID="{FD235383-6C3C-4C4F-BD06-940D962ECEF4}" presName="composite" presStyleCnt="0"/>
      <dgm:spPr/>
    </dgm:pt>
    <dgm:pt modelId="{4872813F-09DA-406A-8898-6971D4BDDBA8}" type="pres">
      <dgm:prSet presAssocID="{FD235383-6C3C-4C4F-BD06-940D962ECEF4}" presName="parentText" presStyleLbl="alignNode1" presStyleIdx="0" presStyleCnt="3">
        <dgm:presLayoutVars>
          <dgm:chMax val="1"/>
          <dgm:bulletEnabled val="1"/>
        </dgm:presLayoutVars>
      </dgm:prSet>
      <dgm:spPr/>
    </dgm:pt>
    <dgm:pt modelId="{8DF5EFCD-4570-4C3F-A963-BBCC5D992796}" type="pres">
      <dgm:prSet presAssocID="{FD235383-6C3C-4C4F-BD06-940D962ECEF4}" presName="descendantText" presStyleLbl="alignAcc1" presStyleIdx="0" presStyleCnt="3">
        <dgm:presLayoutVars>
          <dgm:bulletEnabled val="1"/>
        </dgm:presLayoutVars>
      </dgm:prSet>
      <dgm:spPr/>
    </dgm:pt>
    <dgm:pt modelId="{C663EBFF-2002-4AF2-ABA7-0DDC08795C50}" type="pres">
      <dgm:prSet presAssocID="{CBAEF50A-6056-4F95-8164-AB92A609A5DC}" presName="sp" presStyleCnt="0"/>
      <dgm:spPr/>
    </dgm:pt>
    <dgm:pt modelId="{510CCE24-21F1-4B7A-8F92-4E0CD4BDF151}" type="pres">
      <dgm:prSet presAssocID="{C4A607F1-8AC1-4930-B322-55091B59A759}" presName="composite" presStyleCnt="0"/>
      <dgm:spPr/>
    </dgm:pt>
    <dgm:pt modelId="{7E5A6AA4-5091-41F8-99B9-20788FC49A41}" type="pres">
      <dgm:prSet presAssocID="{C4A607F1-8AC1-4930-B322-55091B59A759}" presName="parentText" presStyleLbl="alignNode1" presStyleIdx="1" presStyleCnt="3">
        <dgm:presLayoutVars>
          <dgm:chMax val="1"/>
          <dgm:bulletEnabled val="1"/>
        </dgm:presLayoutVars>
      </dgm:prSet>
      <dgm:spPr/>
    </dgm:pt>
    <dgm:pt modelId="{4A1D8714-C678-4F27-84F6-7B91F938B8B6}" type="pres">
      <dgm:prSet presAssocID="{C4A607F1-8AC1-4930-B322-55091B59A759}" presName="descendantText" presStyleLbl="alignAcc1" presStyleIdx="1" presStyleCnt="3">
        <dgm:presLayoutVars>
          <dgm:bulletEnabled val="1"/>
        </dgm:presLayoutVars>
      </dgm:prSet>
      <dgm:spPr/>
    </dgm:pt>
    <dgm:pt modelId="{2DA67519-8229-4334-BB2B-5C881744A8AD}" type="pres">
      <dgm:prSet presAssocID="{E1F31E26-3625-4C71-A555-E61DF2AFC987}" presName="sp" presStyleCnt="0"/>
      <dgm:spPr/>
    </dgm:pt>
    <dgm:pt modelId="{B4AD3386-F2F7-4797-B699-67A16665DD33}" type="pres">
      <dgm:prSet presAssocID="{0FC1FAD2-7717-4E64-A6A4-D323C1AEE151}" presName="composite" presStyleCnt="0"/>
      <dgm:spPr/>
    </dgm:pt>
    <dgm:pt modelId="{2D515721-BB63-4A3D-830F-79E52CA70B02}" type="pres">
      <dgm:prSet presAssocID="{0FC1FAD2-7717-4E64-A6A4-D323C1AEE151}" presName="parentText" presStyleLbl="alignNode1" presStyleIdx="2" presStyleCnt="3">
        <dgm:presLayoutVars>
          <dgm:chMax val="1"/>
          <dgm:bulletEnabled val="1"/>
        </dgm:presLayoutVars>
      </dgm:prSet>
      <dgm:spPr/>
    </dgm:pt>
    <dgm:pt modelId="{E45803F7-CD48-4C6C-B6EA-49F7E72197F5}" type="pres">
      <dgm:prSet presAssocID="{0FC1FAD2-7717-4E64-A6A4-D323C1AEE151}" presName="descendantText" presStyleLbl="alignAcc1" presStyleIdx="2" presStyleCnt="3">
        <dgm:presLayoutVars>
          <dgm:bulletEnabled val="1"/>
        </dgm:presLayoutVars>
      </dgm:prSet>
      <dgm:spPr/>
    </dgm:pt>
  </dgm:ptLst>
  <dgm:cxnLst>
    <dgm:cxn modelId="{2F6EA105-5AEF-4AC7-AD34-59250888463E}" srcId="{0FC1FAD2-7717-4E64-A6A4-D323C1AEE151}" destId="{5886A92A-436E-4600-B665-3FCBC8E0BF8F}" srcOrd="0" destOrd="0" parTransId="{08D4F203-EABE-40DE-886B-B9C9A5D09582}" sibTransId="{AB39B233-15C2-4D94-BF2B-21AA0F6ED246}"/>
    <dgm:cxn modelId="{C9E28609-D4CE-4EBA-84F9-24AD52B0224F}" type="presOf" srcId="{D4DBCB34-6D5D-48FF-9422-1F5C6ED13154}" destId="{4A1D8714-C678-4F27-84F6-7B91F938B8B6}" srcOrd="0" destOrd="0" presId="urn:microsoft.com/office/officeart/2005/8/layout/chevron2"/>
    <dgm:cxn modelId="{7285C026-75EC-4E0F-956B-69E5D0897143}" srcId="{0FC1FAD2-7717-4E64-A6A4-D323C1AEE151}" destId="{BF0CD053-C7C2-4B85-87A9-691DCED4CF1F}" srcOrd="1" destOrd="0" parTransId="{14CC2F7B-494B-4CE2-961B-986C74EF7E47}" sibTransId="{0D41377A-E1AE-4303-B5E1-C670ED5E0BC4}"/>
    <dgm:cxn modelId="{2FF7766B-1F7E-4AB5-BED7-3AB20A0073D6}" type="presOf" srcId="{0FC1FAD2-7717-4E64-A6A4-D323C1AEE151}" destId="{2D515721-BB63-4A3D-830F-79E52CA70B02}" srcOrd="0" destOrd="0" presId="urn:microsoft.com/office/officeart/2005/8/layout/chevron2"/>
    <dgm:cxn modelId="{A951454E-C2DF-489C-946E-D61E183EF514}" type="presOf" srcId="{FD235383-6C3C-4C4F-BD06-940D962ECEF4}" destId="{4872813F-09DA-406A-8898-6971D4BDDBA8}" srcOrd="0" destOrd="0" presId="urn:microsoft.com/office/officeart/2005/8/layout/chevron2"/>
    <dgm:cxn modelId="{C7BAE954-415F-49D3-A7DE-911724C4CAB7}" type="presOf" srcId="{92904CF4-3F37-4D32-8E8F-6E893F6EFB93}" destId="{8D9EB014-3935-43D8-860D-10B069912CFD}" srcOrd="0" destOrd="0" presId="urn:microsoft.com/office/officeart/2005/8/layout/chevron2"/>
    <dgm:cxn modelId="{E0235D77-D008-456C-9463-778E1859ADD5}" type="presOf" srcId="{BF0CD053-C7C2-4B85-87A9-691DCED4CF1F}" destId="{E45803F7-CD48-4C6C-B6EA-49F7E72197F5}" srcOrd="0" destOrd="1" presId="urn:microsoft.com/office/officeart/2005/8/layout/chevron2"/>
    <dgm:cxn modelId="{31A89079-CBDC-4671-A3AD-FEE1AA172D2B}" srcId="{92904CF4-3F37-4D32-8E8F-6E893F6EFB93}" destId="{FD235383-6C3C-4C4F-BD06-940D962ECEF4}" srcOrd="0" destOrd="0" parTransId="{F6B43A35-3C59-4D8B-96A5-D4EFF38E10B4}" sibTransId="{CBAEF50A-6056-4F95-8164-AB92A609A5DC}"/>
    <dgm:cxn modelId="{935D838B-A061-4F91-90F2-D8A9B2ECF244}" srcId="{C4A607F1-8AC1-4930-B322-55091B59A759}" destId="{E795E056-36FF-47FB-9278-98106756B604}" srcOrd="1" destOrd="0" parTransId="{219A6BFC-BFED-4B76-AD6C-099ABCC895E7}" sibTransId="{5BE5C4C8-35F1-4BA9-BC24-90F219A2075F}"/>
    <dgm:cxn modelId="{E5F29A8B-BCD4-4F4A-A494-3F811C83B3F5}" srcId="{C4A607F1-8AC1-4930-B322-55091B59A759}" destId="{D4DBCB34-6D5D-48FF-9422-1F5C6ED13154}" srcOrd="0" destOrd="0" parTransId="{FBA715FB-1A4F-490D-8B6F-D1E2020E8B63}" sibTransId="{B7B5432D-86E9-4E6B-990F-A7258CAA71E2}"/>
    <dgm:cxn modelId="{56FBF89B-47E3-45E5-88E7-DD84A0C25691}" type="presOf" srcId="{C2A71371-F5CF-4642-8E8E-79D2CFF13505}" destId="{8DF5EFCD-4570-4C3F-A963-BBCC5D992796}" srcOrd="0" destOrd="0" presId="urn:microsoft.com/office/officeart/2005/8/layout/chevron2"/>
    <dgm:cxn modelId="{8927D9A4-4E0F-46EF-93DA-5293F2067836}" srcId="{92904CF4-3F37-4D32-8E8F-6E893F6EFB93}" destId="{0FC1FAD2-7717-4E64-A6A4-D323C1AEE151}" srcOrd="2" destOrd="0" parTransId="{7F4D9897-112C-49A8-B230-0A8803406ED2}" sibTransId="{BBE26481-1F0A-4DC8-B017-38B9F98E7474}"/>
    <dgm:cxn modelId="{3BDBCDB0-B1CE-4413-85EB-99590E8196AA}" type="presOf" srcId="{5886A92A-436E-4600-B665-3FCBC8E0BF8F}" destId="{E45803F7-CD48-4C6C-B6EA-49F7E72197F5}" srcOrd="0" destOrd="0" presId="urn:microsoft.com/office/officeart/2005/8/layout/chevron2"/>
    <dgm:cxn modelId="{6820A7B6-8892-402C-900A-0D10F52461DD}" type="presOf" srcId="{E795E056-36FF-47FB-9278-98106756B604}" destId="{4A1D8714-C678-4F27-84F6-7B91F938B8B6}" srcOrd="0" destOrd="1" presId="urn:microsoft.com/office/officeart/2005/8/layout/chevron2"/>
    <dgm:cxn modelId="{67AA98B8-5F45-4FE3-89D6-448FA4AB35B6}" srcId="{FD235383-6C3C-4C4F-BD06-940D962ECEF4}" destId="{C2A71371-F5CF-4642-8E8E-79D2CFF13505}" srcOrd="0" destOrd="0" parTransId="{FEF6E44E-F0B2-4E33-A838-A202F3FB1503}" sibTransId="{F190CF59-0A96-413C-9E3E-291D62593ECE}"/>
    <dgm:cxn modelId="{F21E65B9-9C5C-49A9-8704-4D092904FBA5}" type="presOf" srcId="{D039910F-1ED7-4381-BC8F-40321DABAE26}" destId="{8DF5EFCD-4570-4C3F-A963-BBCC5D992796}" srcOrd="0" destOrd="1" presId="urn:microsoft.com/office/officeart/2005/8/layout/chevron2"/>
    <dgm:cxn modelId="{2C9F70C0-EECC-4F97-8336-39D62BCC9F35}" srcId="{92904CF4-3F37-4D32-8E8F-6E893F6EFB93}" destId="{C4A607F1-8AC1-4930-B322-55091B59A759}" srcOrd="1" destOrd="0" parTransId="{DBB594C2-B71C-428D-9C13-6F820CDE92C1}" sibTransId="{E1F31E26-3625-4C71-A555-E61DF2AFC987}"/>
    <dgm:cxn modelId="{B3A78CCE-9967-4CE2-AD3D-4308732B21C8}" type="presOf" srcId="{C4A607F1-8AC1-4930-B322-55091B59A759}" destId="{7E5A6AA4-5091-41F8-99B9-20788FC49A41}" srcOrd="0" destOrd="0" presId="urn:microsoft.com/office/officeart/2005/8/layout/chevron2"/>
    <dgm:cxn modelId="{C716EEE8-E7B9-41B7-9966-AE48BB1EB7E8}" srcId="{FD235383-6C3C-4C4F-BD06-940D962ECEF4}" destId="{D039910F-1ED7-4381-BC8F-40321DABAE26}" srcOrd="1" destOrd="0" parTransId="{A39A8937-9D8C-46E5-A1B3-71D748C1EBEE}" sibTransId="{DFD4160E-7E3E-40A4-8210-A789E5360C83}"/>
    <dgm:cxn modelId="{39D65AE0-195C-48B3-9181-74910FCD0C86}" type="presParOf" srcId="{8D9EB014-3935-43D8-860D-10B069912CFD}" destId="{1EB65546-53D9-4029-AC64-70F10286E1BB}" srcOrd="0" destOrd="0" presId="urn:microsoft.com/office/officeart/2005/8/layout/chevron2"/>
    <dgm:cxn modelId="{BCB31399-F1DF-43E3-9BF5-CD8AEBEBDE27}" type="presParOf" srcId="{1EB65546-53D9-4029-AC64-70F10286E1BB}" destId="{4872813F-09DA-406A-8898-6971D4BDDBA8}" srcOrd="0" destOrd="0" presId="urn:microsoft.com/office/officeart/2005/8/layout/chevron2"/>
    <dgm:cxn modelId="{1EC48F1B-D7E9-4B0D-AF77-808AEF31C70B}" type="presParOf" srcId="{1EB65546-53D9-4029-AC64-70F10286E1BB}" destId="{8DF5EFCD-4570-4C3F-A963-BBCC5D992796}" srcOrd="1" destOrd="0" presId="urn:microsoft.com/office/officeart/2005/8/layout/chevron2"/>
    <dgm:cxn modelId="{5B00C4C6-A44B-45C4-B0F4-12013856E5A0}" type="presParOf" srcId="{8D9EB014-3935-43D8-860D-10B069912CFD}" destId="{C663EBFF-2002-4AF2-ABA7-0DDC08795C50}" srcOrd="1" destOrd="0" presId="urn:microsoft.com/office/officeart/2005/8/layout/chevron2"/>
    <dgm:cxn modelId="{2E178D69-C4E1-4F4F-92CB-25DE3EB4C375}" type="presParOf" srcId="{8D9EB014-3935-43D8-860D-10B069912CFD}" destId="{510CCE24-21F1-4B7A-8F92-4E0CD4BDF151}" srcOrd="2" destOrd="0" presId="urn:microsoft.com/office/officeart/2005/8/layout/chevron2"/>
    <dgm:cxn modelId="{7BA4AC81-4903-4342-A7C3-58BEA6924A08}" type="presParOf" srcId="{510CCE24-21F1-4B7A-8F92-4E0CD4BDF151}" destId="{7E5A6AA4-5091-41F8-99B9-20788FC49A41}" srcOrd="0" destOrd="0" presId="urn:microsoft.com/office/officeart/2005/8/layout/chevron2"/>
    <dgm:cxn modelId="{0840323C-257B-437D-9C20-8AD5CCF902B9}" type="presParOf" srcId="{510CCE24-21F1-4B7A-8F92-4E0CD4BDF151}" destId="{4A1D8714-C678-4F27-84F6-7B91F938B8B6}" srcOrd="1" destOrd="0" presId="urn:microsoft.com/office/officeart/2005/8/layout/chevron2"/>
    <dgm:cxn modelId="{C37EC024-3344-4DFE-9776-6A73824639F0}" type="presParOf" srcId="{8D9EB014-3935-43D8-860D-10B069912CFD}" destId="{2DA67519-8229-4334-BB2B-5C881744A8AD}" srcOrd="3" destOrd="0" presId="urn:microsoft.com/office/officeart/2005/8/layout/chevron2"/>
    <dgm:cxn modelId="{488D2383-D262-4CD4-AC01-46BB62596808}" type="presParOf" srcId="{8D9EB014-3935-43D8-860D-10B069912CFD}" destId="{B4AD3386-F2F7-4797-B699-67A16665DD33}" srcOrd="4" destOrd="0" presId="urn:microsoft.com/office/officeart/2005/8/layout/chevron2"/>
    <dgm:cxn modelId="{E31559D1-CBB5-488D-AD89-967B877F2C2F}" type="presParOf" srcId="{B4AD3386-F2F7-4797-B699-67A16665DD33}" destId="{2D515721-BB63-4A3D-830F-79E52CA70B02}" srcOrd="0" destOrd="0" presId="urn:microsoft.com/office/officeart/2005/8/layout/chevron2"/>
    <dgm:cxn modelId="{74C6BAC2-2BAE-4552-BFBA-35DE00D9F3CD}" type="presParOf" srcId="{B4AD3386-F2F7-4797-B699-67A16665DD33}" destId="{E45803F7-CD48-4C6C-B6EA-49F7E72197F5}"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72813F-09DA-406A-8898-6971D4BDDBA8}">
      <dsp:nvSpPr>
        <dsp:cNvPr id="0" name=""/>
        <dsp:cNvSpPr/>
      </dsp:nvSpPr>
      <dsp:spPr>
        <a:xfrm rot="5400000">
          <a:off x="-128738" y="129853"/>
          <a:ext cx="858259" cy="60078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 </a:t>
          </a:r>
          <a:endParaRPr lang="el-GR" sz="1700" kern="1200" dirty="0"/>
        </a:p>
      </dsp:txBody>
      <dsp:txXfrm rot="-5400000">
        <a:off x="2" y="301505"/>
        <a:ext cx="600781" cy="257478"/>
      </dsp:txXfrm>
    </dsp:sp>
    <dsp:sp modelId="{8DF5EFCD-4570-4C3F-A963-BBCC5D992796}">
      <dsp:nvSpPr>
        <dsp:cNvPr id="0" name=""/>
        <dsp:cNvSpPr/>
      </dsp:nvSpPr>
      <dsp:spPr>
        <a:xfrm rot="5400000">
          <a:off x="3968914" y="-3367018"/>
          <a:ext cx="557868" cy="729413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el-GR" sz="1600" b="1" kern="1200" dirty="0"/>
            <a:t>Ρύθμιση επιλύτη</a:t>
          </a:r>
        </a:p>
        <a:p>
          <a:pPr marL="171450" lvl="1" indent="-171450" algn="l" defTabSz="711200">
            <a:lnSpc>
              <a:spcPct val="90000"/>
            </a:lnSpc>
            <a:spcBef>
              <a:spcPct val="0"/>
            </a:spcBef>
            <a:spcAft>
              <a:spcPct val="15000"/>
            </a:spcAft>
            <a:buNone/>
          </a:pPr>
          <a:r>
            <a:rPr lang="el-GR" sz="1600" kern="1200" dirty="0"/>
            <a:t>Ενεργοποίηση εξίσωσης ενέργειας</a:t>
          </a:r>
        </a:p>
      </dsp:txBody>
      <dsp:txXfrm rot="-5400000">
        <a:off x="600781" y="28348"/>
        <a:ext cx="7266902" cy="503402"/>
      </dsp:txXfrm>
    </dsp:sp>
    <dsp:sp modelId="{7E5A6AA4-5091-41F8-99B9-20788FC49A41}">
      <dsp:nvSpPr>
        <dsp:cNvPr id="0" name=""/>
        <dsp:cNvSpPr/>
      </dsp:nvSpPr>
      <dsp:spPr>
        <a:xfrm rot="5400000">
          <a:off x="-128738" y="807878"/>
          <a:ext cx="858259" cy="60078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 </a:t>
          </a:r>
          <a:endParaRPr lang="el-GR" sz="1700" kern="1200" dirty="0"/>
        </a:p>
      </dsp:txBody>
      <dsp:txXfrm rot="-5400000">
        <a:off x="2" y="979530"/>
        <a:ext cx="600781" cy="257478"/>
      </dsp:txXfrm>
    </dsp:sp>
    <dsp:sp modelId="{4A1D8714-C678-4F27-84F6-7B91F938B8B6}">
      <dsp:nvSpPr>
        <dsp:cNvPr id="0" name=""/>
        <dsp:cNvSpPr/>
      </dsp:nvSpPr>
      <dsp:spPr>
        <a:xfrm rot="5400000">
          <a:off x="3968914" y="-2688994"/>
          <a:ext cx="557868" cy="729413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el-GR" sz="1600" b="1" kern="1200" dirty="0"/>
            <a:t>Μοντέλο τύρβης</a:t>
          </a:r>
        </a:p>
        <a:p>
          <a:pPr marL="171450" lvl="1" indent="-171450" algn="l" defTabSz="711200">
            <a:lnSpc>
              <a:spcPct val="90000"/>
            </a:lnSpc>
            <a:spcBef>
              <a:spcPct val="0"/>
            </a:spcBef>
            <a:spcAft>
              <a:spcPct val="15000"/>
            </a:spcAft>
            <a:buNone/>
          </a:pPr>
          <a:r>
            <a:rPr lang="en-US" sz="1600" kern="1200" dirty="0"/>
            <a:t>k – epsilon (Realizable)</a:t>
          </a:r>
          <a:endParaRPr lang="el-GR" sz="1600" kern="1200" dirty="0"/>
        </a:p>
      </dsp:txBody>
      <dsp:txXfrm rot="-5400000">
        <a:off x="600781" y="706372"/>
        <a:ext cx="7266902" cy="503402"/>
      </dsp:txXfrm>
    </dsp:sp>
    <dsp:sp modelId="{2D515721-BB63-4A3D-830F-79E52CA70B02}">
      <dsp:nvSpPr>
        <dsp:cNvPr id="0" name=""/>
        <dsp:cNvSpPr/>
      </dsp:nvSpPr>
      <dsp:spPr>
        <a:xfrm rot="5400000">
          <a:off x="-128738" y="1485903"/>
          <a:ext cx="858259" cy="60078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 </a:t>
          </a:r>
          <a:endParaRPr lang="el-GR" sz="1700" kern="1200" dirty="0"/>
        </a:p>
      </dsp:txBody>
      <dsp:txXfrm rot="-5400000">
        <a:off x="2" y="1657555"/>
        <a:ext cx="600781" cy="257478"/>
      </dsp:txXfrm>
    </dsp:sp>
    <dsp:sp modelId="{E45803F7-CD48-4C6C-B6EA-49F7E72197F5}">
      <dsp:nvSpPr>
        <dsp:cNvPr id="0" name=""/>
        <dsp:cNvSpPr/>
      </dsp:nvSpPr>
      <dsp:spPr>
        <a:xfrm rot="5400000">
          <a:off x="3968914" y="-2010969"/>
          <a:ext cx="557868" cy="729413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el-GR" sz="1600" b="1" kern="1200" dirty="0"/>
            <a:t>Κριτήρια σύγκλισης</a:t>
          </a:r>
        </a:p>
        <a:p>
          <a:pPr marL="171450" lvl="1" indent="-171450" algn="l" defTabSz="711200">
            <a:lnSpc>
              <a:spcPct val="90000"/>
            </a:lnSpc>
            <a:spcBef>
              <a:spcPct val="0"/>
            </a:spcBef>
            <a:spcAft>
              <a:spcPct val="15000"/>
            </a:spcAft>
            <a:buNone/>
          </a:pPr>
          <a:r>
            <a:rPr lang="el-GR" sz="1600" kern="1200" dirty="0"/>
            <a:t>Υπολειμματικά (</a:t>
          </a:r>
          <a:r>
            <a:rPr lang="en-US" sz="1600" kern="1200" dirty="0"/>
            <a:t>Residuals)</a:t>
          </a:r>
          <a:endParaRPr lang="el-GR" sz="1600" kern="1200" dirty="0"/>
        </a:p>
      </dsp:txBody>
      <dsp:txXfrm rot="-5400000">
        <a:off x="600781" y="1384397"/>
        <a:ext cx="7266902" cy="5034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72813F-09DA-406A-8898-6971D4BDDBA8}">
      <dsp:nvSpPr>
        <dsp:cNvPr id="0" name=""/>
        <dsp:cNvSpPr/>
      </dsp:nvSpPr>
      <dsp:spPr>
        <a:xfrm rot="5400000">
          <a:off x="-128738" y="129853"/>
          <a:ext cx="858259" cy="60078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 </a:t>
          </a:r>
          <a:endParaRPr lang="el-GR" sz="1700" kern="1200" dirty="0"/>
        </a:p>
      </dsp:txBody>
      <dsp:txXfrm rot="-5400000">
        <a:off x="2" y="301505"/>
        <a:ext cx="600781" cy="257478"/>
      </dsp:txXfrm>
    </dsp:sp>
    <dsp:sp modelId="{8DF5EFCD-4570-4C3F-A963-BBCC5D992796}">
      <dsp:nvSpPr>
        <dsp:cNvPr id="0" name=""/>
        <dsp:cNvSpPr/>
      </dsp:nvSpPr>
      <dsp:spPr>
        <a:xfrm rot="5400000">
          <a:off x="3968914" y="-3367018"/>
          <a:ext cx="557868" cy="729413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el-GR" sz="1600" b="1" kern="1200" dirty="0"/>
            <a:t>Ορισμός υλικών</a:t>
          </a:r>
        </a:p>
        <a:p>
          <a:pPr marL="171450" lvl="1" indent="-171450" algn="l" defTabSz="711200">
            <a:lnSpc>
              <a:spcPct val="90000"/>
            </a:lnSpc>
            <a:spcBef>
              <a:spcPct val="0"/>
            </a:spcBef>
            <a:spcAft>
              <a:spcPct val="15000"/>
            </a:spcAft>
            <a:buNone/>
          </a:pPr>
          <a:r>
            <a:rPr lang="el-GR" sz="1600" kern="1200" dirty="0"/>
            <a:t>Αλουμίνιο, Χαλκός, </a:t>
          </a:r>
          <a:r>
            <a:rPr lang="en-US" sz="1600" kern="1200" dirty="0"/>
            <a:t>Aramid – Kevlar, </a:t>
          </a:r>
          <a:r>
            <a:rPr lang="el-GR" sz="1600" kern="1200" dirty="0"/>
            <a:t>Αέρας</a:t>
          </a:r>
        </a:p>
      </dsp:txBody>
      <dsp:txXfrm rot="-5400000">
        <a:off x="600781" y="28348"/>
        <a:ext cx="7266902" cy="503402"/>
      </dsp:txXfrm>
    </dsp:sp>
    <dsp:sp modelId="{7E5A6AA4-5091-41F8-99B9-20788FC49A41}">
      <dsp:nvSpPr>
        <dsp:cNvPr id="0" name=""/>
        <dsp:cNvSpPr/>
      </dsp:nvSpPr>
      <dsp:spPr>
        <a:xfrm rot="5400000">
          <a:off x="-128738" y="807878"/>
          <a:ext cx="858259" cy="60078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 </a:t>
          </a:r>
          <a:endParaRPr lang="el-GR" sz="1700" kern="1200" dirty="0"/>
        </a:p>
      </dsp:txBody>
      <dsp:txXfrm rot="-5400000">
        <a:off x="2" y="979530"/>
        <a:ext cx="600781" cy="257478"/>
      </dsp:txXfrm>
    </dsp:sp>
    <dsp:sp modelId="{4A1D8714-C678-4F27-84F6-7B91F938B8B6}">
      <dsp:nvSpPr>
        <dsp:cNvPr id="0" name=""/>
        <dsp:cNvSpPr/>
      </dsp:nvSpPr>
      <dsp:spPr>
        <a:xfrm rot="5400000">
          <a:off x="3968914" y="-2688994"/>
          <a:ext cx="557868" cy="729413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el-GR" sz="1600" b="1" kern="1200" dirty="0"/>
            <a:t>Ορισμός μέγιστης απαγωγής θερμότητας</a:t>
          </a:r>
        </a:p>
        <a:p>
          <a:pPr marL="171450" lvl="1" indent="-171450" algn="l" defTabSz="711200">
            <a:lnSpc>
              <a:spcPct val="90000"/>
            </a:lnSpc>
            <a:spcBef>
              <a:spcPct val="0"/>
            </a:spcBef>
            <a:spcAft>
              <a:spcPct val="15000"/>
            </a:spcAft>
            <a:buNone/>
          </a:pPr>
          <a:r>
            <a:rPr lang="el-GR" sz="1600" kern="1200" dirty="0"/>
            <a:t>Μετατροπέας ρεύματος </a:t>
          </a:r>
          <a:r>
            <a:rPr lang="en-US" sz="1600" kern="1200" dirty="0"/>
            <a:t>DC-DC</a:t>
          </a:r>
          <a:r>
            <a:rPr lang="de-DE" sz="1600" kern="1200" dirty="0"/>
            <a:t>, </a:t>
          </a:r>
          <a:r>
            <a:rPr lang="el-GR" sz="1600" kern="1200" dirty="0"/>
            <a:t>Κελιά μπαταριών</a:t>
          </a:r>
        </a:p>
      </dsp:txBody>
      <dsp:txXfrm rot="-5400000">
        <a:off x="600781" y="706372"/>
        <a:ext cx="7266902" cy="503402"/>
      </dsp:txXfrm>
    </dsp:sp>
    <dsp:sp modelId="{2D515721-BB63-4A3D-830F-79E52CA70B02}">
      <dsp:nvSpPr>
        <dsp:cNvPr id="0" name=""/>
        <dsp:cNvSpPr/>
      </dsp:nvSpPr>
      <dsp:spPr>
        <a:xfrm rot="5400000">
          <a:off x="-128738" y="1485903"/>
          <a:ext cx="858259" cy="60078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 </a:t>
          </a:r>
          <a:endParaRPr lang="el-GR" sz="1700" kern="1200" dirty="0"/>
        </a:p>
      </dsp:txBody>
      <dsp:txXfrm rot="-5400000">
        <a:off x="2" y="1657555"/>
        <a:ext cx="600781" cy="257478"/>
      </dsp:txXfrm>
    </dsp:sp>
    <dsp:sp modelId="{E45803F7-CD48-4C6C-B6EA-49F7E72197F5}">
      <dsp:nvSpPr>
        <dsp:cNvPr id="0" name=""/>
        <dsp:cNvSpPr/>
      </dsp:nvSpPr>
      <dsp:spPr>
        <a:xfrm rot="5400000">
          <a:off x="3968914" y="-2010969"/>
          <a:ext cx="557868" cy="729413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el-GR" sz="1600" b="1" kern="1200" dirty="0"/>
            <a:t>Οριακές συνθήκες</a:t>
          </a:r>
        </a:p>
        <a:p>
          <a:pPr marL="171450" lvl="1" indent="-171450" algn="l" defTabSz="711200">
            <a:lnSpc>
              <a:spcPct val="90000"/>
            </a:lnSpc>
            <a:spcBef>
              <a:spcPct val="0"/>
            </a:spcBef>
            <a:spcAft>
              <a:spcPct val="15000"/>
            </a:spcAft>
            <a:buNone/>
          </a:pPr>
          <a:r>
            <a:rPr lang="en-US" sz="1600" kern="1200" dirty="0"/>
            <a:t>Velocity Inlet (15 m/s) (HV), Pressure Inlet (LV) - 35°C , Pressure Outlet</a:t>
          </a:r>
          <a:r>
            <a:rPr lang="el-GR" sz="1600" kern="1200" dirty="0"/>
            <a:t>,</a:t>
          </a:r>
          <a:r>
            <a:rPr lang="en-US" sz="1600" kern="1200" dirty="0"/>
            <a:t> Fans RPM </a:t>
          </a:r>
          <a:endParaRPr lang="el-GR" sz="1600" kern="1200" dirty="0"/>
        </a:p>
      </dsp:txBody>
      <dsp:txXfrm rot="-5400000">
        <a:off x="600781" y="1384397"/>
        <a:ext cx="7266902" cy="50340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dirty="0"/>
          </a:p>
        </p:txBody>
      </p:sp>
      <p:sp>
        <p:nvSpPr>
          <p:cNvPr id="3" name="Θέση ημερομηνίας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26CC2F5F-F16E-4819-B9C2-AEFBC983C505}" type="datetime1">
              <a:rPr lang="el-GR" smtClean="0"/>
              <a:t>4/10/2024</a:t>
            </a:fld>
            <a:endParaRPr lang="el-GR" dirty="0"/>
          </a:p>
        </p:txBody>
      </p:sp>
      <p:sp>
        <p:nvSpPr>
          <p:cNvPr id="4" name="Θέση υποσέλιδου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dirty="0"/>
          </a:p>
        </p:txBody>
      </p:sp>
      <p:sp>
        <p:nvSpPr>
          <p:cNvPr id="5" name="Θέση αριθμού διαφάνειας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840BD58-3BFF-4EAF-BB8B-AC67FE801E47}" type="slidenum">
              <a:rPr lang="el-GR" smtClean="0"/>
              <a:t>‹#›</a:t>
            </a:fld>
            <a:endParaRPr lang="el-GR" dirty="0"/>
          </a:p>
        </p:txBody>
      </p:sp>
    </p:spTree>
    <p:extLst>
      <p:ext uri="{BB962C8B-B14F-4D97-AF65-F5344CB8AC3E}">
        <p14:creationId xmlns:p14="http://schemas.microsoft.com/office/powerpoint/2010/main" val="40105943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noProof="0" dirty="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B664D388-F6C7-46A0-97D7-C5474348A5FE}" type="datetime1">
              <a:rPr lang="el-GR" noProof="0" smtClean="0"/>
              <a:t>4/10/2024</a:t>
            </a:fld>
            <a:endParaRPr lang="el-GR" noProof="0" dirty="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l-GR" noProof="0" dirty="0"/>
          </a:p>
        </p:txBody>
      </p:sp>
      <p:sp>
        <p:nvSpPr>
          <p:cNvPr id="5" name="Θέση σημειώσεων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rtl="0"/>
            <a:r>
              <a:rPr lang="el-GR" noProof="0" dirty="0"/>
              <a:t>Στυλ υποδείγματος κειμένου</a:t>
            </a:r>
          </a:p>
          <a:p>
            <a:pPr lvl="1" rtl="0"/>
            <a:r>
              <a:rPr lang="el-GR" noProof="0" dirty="0"/>
              <a:t>Δεύτερου επιπέδου</a:t>
            </a:r>
          </a:p>
          <a:p>
            <a:pPr lvl="2" rtl="0"/>
            <a:r>
              <a:rPr lang="el-GR" noProof="0" dirty="0"/>
              <a:t>Τρίτου επιπέδου</a:t>
            </a:r>
          </a:p>
          <a:p>
            <a:pPr lvl="3" rtl="0"/>
            <a:r>
              <a:rPr lang="el-GR" noProof="0" dirty="0"/>
              <a:t>Τέταρτου επιπέδου</a:t>
            </a:r>
          </a:p>
          <a:p>
            <a:pPr lvl="4" rtl="0"/>
            <a:r>
              <a:rPr lang="el-GR" noProof="0" dirty="0"/>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noProof="0" dirty="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8322CDD-9D6C-4F63-9EC2-648226624108}" type="slidenum">
              <a:rPr lang="el-GR" noProof="0" smtClean="0"/>
              <a:t>‹#›</a:t>
            </a:fld>
            <a:endParaRPr lang="el-GR" noProof="0" dirty="0"/>
          </a:p>
        </p:txBody>
      </p:sp>
    </p:spTree>
    <p:extLst>
      <p:ext uri="{BB962C8B-B14F-4D97-AF65-F5344CB8AC3E}">
        <p14:creationId xmlns:p14="http://schemas.microsoft.com/office/powerpoint/2010/main" val="85102655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a:t>
            </a:fld>
            <a:endParaRPr lang="el-GR" dirty="0"/>
          </a:p>
        </p:txBody>
      </p:sp>
    </p:spTree>
    <p:extLst>
      <p:ext uri="{BB962C8B-B14F-4D97-AF65-F5344CB8AC3E}">
        <p14:creationId xmlns:p14="http://schemas.microsoft.com/office/powerpoint/2010/main" val="3998606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10</a:t>
            </a:fld>
            <a:endParaRPr lang="el-GR" dirty="0"/>
          </a:p>
        </p:txBody>
      </p:sp>
    </p:spTree>
    <p:extLst>
      <p:ext uri="{BB962C8B-B14F-4D97-AF65-F5344CB8AC3E}">
        <p14:creationId xmlns:p14="http://schemas.microsoft.com/office/powerpoint/2010/main" val="692371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11</a:t>
            </a:fld>
            <a:endParaRPr lang="el-GR" dirty="0"/>
          </a:p>
        </p:txBody>
      </p:sp>
    </p:spTree>
    <p:extLst>
      <p:ext uri="{BB962C8B-B14F-4D97-AF65-F5344CB8AC3E}">
        <p14:creationId xmlns:p14="http://schemas.microsoft.com/office/powerpoint/2010/main" val="2146261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12</a:t>
            </a:fld>
            <a:endParaRPr lang="el-GR" dirty="0"/>
          </a:p>
        </p:txBody>
      </p:sp>
    </p:spTree>
    <p:extLst>
      <p:ext uri="{BB962C8B-B14F-4D97-AF65-F5344CB8AC3E}">
        <p14:creationId xmlns:p14="http://schemas.microsoft.com/office/powerpoint/2010/main" val="1043807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13</a:t>
            </a:fld>
            <a:endParaRPr lang="el-GR" dirty="0"/>
          </a:p>
        </p:txBody>
      </p:sp>
    </p:spTree>
    <p:extLst>
      <p:ext uri="{BB962C8B-B14F-4D97-AF65-F5344CB8AC3E}">
        <p14:creationId xmlns:p14="http://schemas.microsoft.com/office/powerpoint/2010/main" val="2869874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14</a:t>
            </a:fld>
            <a:endParaRPr lang="el-GR" dirty="0"/>
          </a:p>
        </p:txBody>
      </p:sp>
    </p:spTree>
    <p:extLst>
      <p:ext uri="{BB962C8B-B14F-4D97-AF65-F5344CB8AC3E}">
        <p14:creationId xmlns:p14="http://schemas.microsoft.com/office/powerpoint/2010/main" val="1252786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15</a:t>
            </a:fld>
            <a:endParaRPr lang="el-GR" dirty="0"/>
          </a:p>
        </p:txBody>
      </p:sp>
    </p:spTree>
    <p:extLst>
      <p:ext uri="{BB962C8B-B14F-4D97-AF65-F5344CB8AC3E}">
        <p14:creationId xmlns:p14="http://schemas.microsoft.com/office/powerpoint/2010/main" val="132885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16</a:t>
            </a:fld>
            <a:endParaRPr lang="el-GR" dirty="0"/>
          </a:p>
        </p:txBody>
      </p:sp>
    </p:spTree>
    <p:extLst>
      <p:ext uri="{BB962C8B-B14F-4D97-AF65-F5344CB8AC3E}">
        <p14:creationId xmlns:p14="http://schemas.microsoft.com/office/powerpoint/2010/main" val="1612213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17</a:t>
            </a:fld>
            <a:endParaRPr lang="el-GR" dirty="0"/>
          </a:p>
        </p:txBody>
      </p:sp>
    </p:spTree>
    <p:extLst>
      <p:ext uri="{BB962C8B-B14F-4D97-AF65-F5344CB8AC3E}">
        <p14:creationId xmlns:p14="http://schemas.microsoft.com/office/powerpoint/2010/main" val="22625183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18</a:t>
            </a:fld>
            <a:endParaRPr lang="el-GR" dirty="0"/>
          </a:p>
        </p:txBody>
      </p:sp>
    </p:spTree>
    <p:extLst>
      <p:ext uri="{BB962C8B-B14F-4D97-AF65-F5344CB8AC3E}">
        <p14:creationId xmlns:p14="http://schemas.microsoft.com/office/powerpoint/2010/main" val="35450691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19</a:t>
            </a:fld>
            <a:endParaRPr lang="el-GR" dirty="0"/>
          </a:p>
        </p:txBody>
      </p:sp>
    </p:spTree>
    <p:extLst>
      <p:ext uri="{BB962C8B-B14F-4D97-AF65-F5344CB8AC3E}">
        <p14:creationId xmlns:p14="http://schemas.microsoft.com/office/powerpoint/2010/main" val="3744212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a:t>
            </a:fld>
            <a:endParaRPr lang="el-GR" dirty="0"/>
          </a:p>
        </p:txBody>
      </p:sp>
    </p:spTree>
    <p:extLst>
      <p:ext uri="{BB962C8B-B14F-4D97-AF65-F5344CB8AC3E}">
        <p14:creationId xmlns:p14="http://schemas.microsoft.com/office/powerpoint/2010/main" val="42357375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20</a:t>
            </a:fld>
            <a:endParaRPr lang="el-GR" dirty="0"/>
          </a:p>
        </p:txBody>
      </p:sp>
    </p:spTree>
    <p:extLst>
      <p:ext uri="{BB962C8B-B14F-4D97-AF65-F5344CB8AC3E}">
        <p14:creationId xmlns:p14="http://schemas.microsoft.com/office/powerpoint/2010/main" val="1619646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21</a:t>
            </a:fld>
            <a:endParaRPr lang="el-GR" dirty="0"/>
          </a:p>
        </p:txBody>
      </p:sp>
    </p:spTree>
    <p:extLst>
      <p:ext uri="{BB962C8B-B14F-4D97-AF65-F5344CB8AC3E}">
        <p14:creationId xmlns:p14="http://schemas.microsoft.com/office/powerpoint/2010/main" val="9698043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22</a:t>
            </a:fld>
            <a:endParaRPr lang="el-GR" dirty="0"/>
          </a:p>
        </p:txBody>
      </p:sp>
    </p:spTree>
    <p:extLst>
      <p:ext uri="{BB962C8B-B14F-4D97-AF65-F5344CB8AC3E}">
        <p14:creationId xmlns:p14="http://schemas.microsoft.com/office/powerpoint/2010/main" val="9280825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23</a:t>
            </a:fld>
            <a:endParaRPr lang="el-GR" dirty="0"/>
          </a:p>
        </p:txBody>
      </p:sp>
    </p:spTree>
    <p:extLst>
      <p:ext uri="{BB962C8B-B14F-4D97-AF65-F5344CB8AC3E}">
        <p14:creationId xmlns:p14="http://schemas.microsoft.com/office/powerpoint/2010/main" val="26024448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24</a:t>
            </a:fld>
            <a:endParaRPr lang="el-GR" dirty="0"/>
          </a:p>
        </p:txBody>
      </p:sp>
    </p:spTree>
    <p:extLst>
      <p:ext uri="{BB962C8B-B14F-4D97-AF65-F5344CB8AC3E}">
        <p14:creationId xmlns:p14="http://schemas.microsoft.com/office/powerpoint/2010/main" val="40892765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25</a:t>
            </a:fld>
            <a:endParaRPr lang="el-GR" dirty="0"/>
          </a:p>
        </p:txBody>
      </p:sp>
    </p:spTree>
    <p:extLst>
      <p:ext uri="{BB962C8B-B14F-4D97-AF65-F5344CB8AC3E}">
        <p14:creationId xmlns:p14="http://schemas.microsoft.com/office/powerpoint/2010/main" val="5307930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26</a:t>
            </a:fld>
            <a:endParaRPr lang="el-GR" dirty="0"/>
          </a:p>
        </p:txBody>
      </p:sp>
    </p:spTree>
    <p:extLst>
      <p:ext uri="{BB962C8B-B14F-4D97-AF65-F5344CB8AC3E}">
        <p14:creationId xmlns:p14="http://schemas.microsoft.com/office/powerpoint/2010/main" val="3978981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27</a:t>
            </a:fld>
            <a:endParaRPr lang="el-GR" dirty="0"/>
          </a:p>
        </p:txBody>
      </p:sp>
    </p:spTree>
    <p:extLst>
      <p:ext uri="{BB962C8B-B14F-4D97-AF65-F5344CB8AC3E}">
        <p14:creationId xmlns:p14="http://schemas.microsoft.com/office/powerpoint/2010/main" val="32018055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28</a:t>
            </a:fld>
            <a:endParaRPr lang="el-GR" dirty="0"/>
          </a:p>
        </p:txBody>
      </p:sp>
    </p:spTree>
    <p:extLst>
      <p:ext uri="{BB962C8B-B14F-4D97-AF65-F5344CB8AC3E}">
        <p14:creationId xmlns:p14="http://schemas.microsoft.com/office/powerpoint/2010/main" val="42554285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29</a:t>
            </a:fld>
            <a:endParaRPr lang="el-GR" dirty="0"/>
          </a:p>
        </p:txBody>
      </p:sp>
    </p:spTree>
    <p:extLst>
      <p:ext uri="{BB962C8B-B14F-4D97-AF65-F5344CB8AC3E}">
        <p14:creationId xmlns:p14="http://schemas.microsoft.com/office/powerpoint/2010/main" val="1633682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3</a:t>
            </a:fld>
            <a:endParaRPr lang="el-GR" dirty="0"/>
          </a:p>
        </p:txBody>
      </p:sp>
    </p:spTree>
    <p:extLst>
      <p:ext uri="{BB962C8B-B14F-4D97-AF65-F5344CB8AC3E}">
        <p14:creationId xmlns:p14="http://schemas.microsoft.com/office/powerpoint/2010/main" val="23116336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30</a:t>
            </a:fld>
            <a:endParaRPr lang="el-GR" dirty="0"/>
          </a:p>
        </p:txBody>
      </p:sp>
    </p:spTree>
    <p:extLst>
      <p:ext uri="{BB962C8B-B14F-4D97-AF65-F5344CB8AC3E}">
        <p14:creationId xmlns:p14="http://schemas.microsoft.com/office/powerpoint/2010/main" val="28001835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31</a:t>
            </a:fld>
            <a:endParaRPr lang="el-GR" dirty="0"/>
          </a:p>
        </p:txBody>
      </p:sp>
    </p:spTree>
    <p:extLst>
      <p:ext uri="{BB962C8B-B14F-4D97-AF65-F5344CB8AC3E}">
        <p14:creationId xmlns:p14="http://schemas.microsoft.com/office/powerpoint/2010/main" val="20685669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32</a:t>
            </a:fld>
            <a:endParaRPr lang="el-GR" dirty="0"/>
          </a:p>
        </p:txBody>
      </p:sp>
    </p:spTree>
    <p:extLst>
      <p:ext uri="{BB962C8B-B14F-4D97-AF65-F5344CB8AC3E}">
        <p14:creationId xmlns:p14="http://schemas.microsoft.com/office/powerpoint/2010/main" val="4739241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33</a:t>
            </a:fld>
            <a:endParaRPr lang="el-GR" dirty="0"/>
          </a:p>
        </p:txBody>
      </p:sp>
    </p:spTree>
    <p:extLst>
      <p:ext uri="{BB962C8B-B14F-4D97-AF65-F5344CB8AC3E}">
        <p14:creationId xmlns:p14="http://schemas.microsoft.com/office/powerpoint/2010/main" val="1261943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4</a:t>
            </a:fld>
            <a:endParaRPr lang="el-GR" dirty="0"/>
          </a:p>
        </p:txBody>
      </p:sp>
    </p:spTree>
    <p:extLst>
      <p:ext uri="{BB962C8B-B14F-4D97-AF65-F5344CB8AC3E}">
        <p14:creationId xmlns:p14="http://schemas.microsoft.com/office/powerpoint/2010/main" val="2293768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5</a:t>
            </a:fld>
            <a:endParaRPr lang="el-GR" dirty="0"/>
          </a:p>
        </p:txBody>
      </p:sp>
    </p:spTree>
    <p:extLst>
      <p:ext uri="{BB962C8B-B14F-4D97-AF65-F5344CB8AC3E}">
        <p14:creationId xmlns:p14="http://schemas.microsoft.com/office/powerpoint/2010/main" val="2596338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6</a:t>
            </a:fld>
            <a:endParaRPr lang="el-GR" dirty="0"/>
          </a:p>
        </p:txBody>
      </p:sp>
    </p:spTree>
    <p:extLst>
      <p:ext uri="{BB962C8B-B14F-4D97-AF65-F5344CB8AC3E}">
        <p14:creationId xmlns:p14="http://schemas.microsoft.com/office/powerpoint/2010/main" val="3475841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7</a:t>
            </a:fld>
            <a:endParaRPr lang="el-GR" dirty="0"/>
          </a:p>
        </p:txBody>
      </p:sp>
    </p:spTree>
    <p:extLst>
      <p:ext uri="{BB962C8B-B14F-4D97-AF65-F5344CB8AC3E}">
        <p14:creationId xmlns:p14="http://schemas.microsoft.com/office/powerpoint/2010/main" val="3023785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8</a:t>
            </a:fld>
            <a:endParaRPr lang="el-GR" dirty="0"/>
          </a:p>
        </p:txBody>
      </p:sp>
    </p:spTree>
    <p:extLst>
      <p:ext uri="{BB962C8B-B14F-4D97-AF65-F5344CB8AC3E}">
        <p14:creationId xmlns:p14="http://schemas.microsoft.com/office/powerpoint/2010/main" val="2535367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68322CDD-9D6C-4F63-9EC2-648226624108}" type="slidenum">
              <a:rPr lang="el-GR" smtClean="0"/>
              <a:t>9</a:t>
            </a:fld>
            <a:endParaRPr lang="el-GR" dirty="0"/>
          </a:p>
        </p:txBody>
      </p:sp>
    </p:spTree>
    <p:extLst>
      <p:ext uri="{BB962C8B-B14F-4D97-AF65-F5344CB8AC3E}">
        <p14:creationId xmlns:p14="http://schemas.microsoft.com/office/powerpoint/2010/main" val="25649605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Τίτλος 1"/>
          <p:cNvSpPr>
            <a:spLocks noGrp="1"/>
          </p:cNvSpPr>
          <p:nvPr>
            <p:ph type="ctrTitle"/>
          </p:nvPr>
        </p:nvSpPr>
        <p:spPr>
          <a:xfrm>
            <a:off x="1066800" y="2606040"/>
            <a:ext cx="10058400" cy="2743200"/>
          </a:xfrm>
        </p:spPr>
        <p:txBody>
          <a:bodyPr rtlCol="0" anchor="b">
            <a:normAutofit/>
          </a:bodyPr>
          <a:lstStyle>
            <a:lvl1pPr algn="l">
              <a:lnSpc>
                <a:spcPct val="80000"/>
              </a:lnSpc>
              <a:defRPr sz="6800">
                <a:solidFill>
                  <a:schemeClr val="tx1"/>
                </a:solidFill>
                <a:effectLst>
                  <a:outerShdw blurRad="38100" dist="25400" dir="18900000" algn="bl" rotWithShape="0">
                    <a:schemeClr val="bg1">
                      <a:alpha val="80000"/>
                    </a:schemeClr>
                  </a:outerShdw>
                </a:effectLst>
              </a:defRPr>
            </a:lvl1pPr>
          </a:lstStyle>
          <a:p>
            <a:pPr rtl="0"/>
            <a:r>
              <a:rPr lang="el-GR" noProof="0"/>
              <a:t>Κάντε κλικ για να επεξεργαστείτε τον τίτλο υποδείγματος</a:t>
            </a:r>
            <a:endParaRPr lang="el-GR" noProof="0" dirty="0"/>
          </a:p>
        </p:txBody>
      </p:sp>
      <p:sp>
        <p:nvSpPr>
          <p:cNvPr id="3" name="Υπότιτλος 2"/>
          <p:cNvSpPr>
            <a:spLocks noGrp="1"/>
          </p:cNvSpPr>
          <p:nvPr>
            <p:ph type="subTitle" idx="1"/>
          </p:nvPr>
        </p:nvSpPr>
        <p:spPr>
          <a:xfrm>
            <a:off x="1066800" y="5360437"/>
            <a:ext cx="10058400" cy="365760"/>
          </a:xfrm>
        </p:spPr>
        <p:txBody>
          <a:bodyPr rtlCol="0">
            <a:normAutofit/>
          </a:bodyPr>
          <a:lstStyle>
            <a:lvl1pPr marL="0" indent="0" algn="l">
              <a:spcBef>
                <a:spcPts val="0"/>
              </a:spcBef>
              <a:buNone/>
              <a:defRPr sz="2000" b="1" cap="all" baseline="0">
                <a:solidFill>
                  <a:schemeClr val="accent1">
                    <a:lumMod val="75000"/>
                  </a:schemeClr>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l-GR" noProof="0"/>
              <a:t>Κάντε κλικ για να επεξεργαστείτε τον υπότιτλο του υποδείγματος</a:t>
            </a:r>
            <a:endParaRPr lang="el-GR" noProof="0" dirty="0"/>
          </a:p>
        </p:txBody>
      </p:sp>
      <p:sp>
        <p:nvSpPr>
          <p:cNvPr id="8" name="Ορθογώνιο 7"/>
          <p:cNvSpPr/>
          <p:nvPr userDrawn="1"/>
        </p:nvSpPr>
        <p:spPr>
          <a:xfrm>
            <a:off x="0" y="5888736"/>
            <a:ext cx="12192000" cy="109728"/>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noProof="0" dirty="0"/>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noProof="0"/>
              <a:t>Κάντε κλικ για να επεξεργαστείτε τον τίτλο υποδείγματος</a:t>
            </a:r>
            <a:endParaRPr lang="el-GR" noProof="0" dirty="0"/>
          </a:p>
        </p:txBody>
      </p:sp>
      <p:sp>
        <p:nvSpPr>
          <p:cNvPr id="3" name="Σύμβολο κράτησης θέσης κατακόρυφου κειμένου 2"/>
          <p:cNvSpPr>
            <a:spLocks noGrp="1"/>
          </p:cNvSpPr>
          <p:nvPr>
            <p:ph type="body" orient="vert" idx="1"/>
          </p:nvPr>
        </p:nvSpPr>
        <p:spPr/>
        <p:txBody>
          <a:bodyPr vert="eaVert" rtlCol="0"/>
          <a:lstStyle/>
          <a:p>
            <a:pPr lvl="0" rtl="0"/>
            <a:r>
              <a:rPr lang="el-GR" noProof="0"/>
              <a:t>Στυλ κειμένου υποδείγματος</a:t>
            </a:r>
          </a:p>
          <a:p>
            <a:pPr lvl="1" rtl="0"/>
            <a:r>
              <a:rPr lang="el-GR" noProof="0"/>
              <a:t>Δεύτερο επίπεδο</a:t>
            </a:r>
          </a:p>
          <a:p>
            <a:pPr lvl="2" rtl="0"/>
            <a:r>
              <a:rPr lang="el-GR" noProof="0"/>
              <a:t>Τρίτο επίπεδο</a:t>
            </a:r>
          </a:p>
          <a:p>
            <a:pPr lvl="3" rtl="0"/>
            <a:r>
              <a:rPr lang="el-GR" noProof="0"/>
              <a:t>Τέταρτο επίπεδο</a:t>
            </a:r>
          </a:p>
          <a:p>
            <a:pPr lvl="4" rtl="0"/>
            <a:r>
              <a:rPr lang="el-GR" noProof="0"/>
              <a:t>Πέμπτο επίπεδο</a:t>
            </a:r>
            <a:endParaRPr lang="el-GR" noProof="0" dirty="0"/>
          </a:p>
        </p:txBody>
      </p:sp>
      <p:sp>
        <p:nvSpPr>
          <p:cNvPr id="5" name="Θέση υποσέλιδου 4"/>
          <p:cNvSpPr>
            <a:spLocks noGrp="1"/>
          </p:cNvSpPr>
          <p:nvPr>
            <p:ph type="ftr" sz="quarter" idx="11"/>
          </p:nvPr>
        </p:nvSpPr>
        <p:spPr/>
        <p:txBody>
          <a:bodyPr rtlCol="0"/>
          <a:lstStyle/>
          <a:p>
            <a:pPr rtl="0"/>
            <a:r>
              <a:rPr lang="el-GR" noProof="0" dirty="0"/>
              <a:t>Προσθήκη υποσέλιδου</a:t>
            </a:r>
          </a:p>
        </p:txBody>
      </p:sp>
      <p:sp>
        <p:nvSpPr>
          <p:cNvPr id="4" name="Θέση ημερομηνίας 3"/>
          <p:cNvSpPr>
            <a:spLocks noGrp="1"/>
          </p:cNvSpPr>
          <p:nvPr>
            <p:ph type="dt" sz="half" idx="10"/>
          </p:nvPr>
        </p:nvSpPr>
        <p:spPr/>
        <p:txBody>
          <a:bodyPr rtlCol="0"/>
          <a:lstStyle/>
          <a:p>
            <a:pPr rtl="0"/>
            <a:fld id="{9A04483C-EDD1-4571-8826-FC7937C58236}" type="datetime1">
              <a:rPr lang="el-GR" noProof="0" smtClean="0"/>
              <a:t>4/10/2024</a:t>
            </a:fld>
            <a:endParaRPr lang="el-GR" noProof="0" dirty="0"/>
          </a:p>
        </p:txBody>
      </p:sp>
      <p:sp>
        <p:nvSpPr>
          <p:cNvPr id="6" name="Θέση αριθμού διαφάνειας 5"/>
          <p:cNvSpPr>
            <a:spLocks noGrp="1"/>
          </p:cNvSpPr>
          <p:nvPr>
            <p:ph type="sldNum" sz="quarter" idx="12"/>
          </p:nvPr>
        </p:nvSpPr>
        <p:spPr/>
        <p:txBody>
          <a:bodyPr rtlCol="0"/>
          <a:lstStyle/>
          <a:p>
            <a:pPr rtl="0"/>
            <a:fld id="{E31375A4-56A4-47D6-9801-1991572033F7}" type="slidenum">
              <a:rPr lang="el-GR" noProof="0" smtClean="0"/>
              <a:t>‹#›</a:t>
            </a:fld>
            <a:endParaRPr lang="el-GR" noProof="0"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9525000" y="382230"/>
            <a:ext cx="1371600" cy="5561369"/>
          </a:xfrm>
        </p:spPr>
        <p:txBody>
          <a:bodyPr vert="eaVert" rtlCol="0"/>
          <a:lstStyle/>
          <a:p>
            <a:pPr rtl="0"/>
            <a:r>
              <a:rPr lang="el-GR" noProof="0"/>
              <a:t>Κάντε κλικ για να επεξεργαστείτε τον τίτλο υποδείγματος</a:t>
            </a:r>
            <a:endParaRPr lang="el-GR" noProof="0" dirty="0"/>
          </a:p>
        </p:txBody>
      </p:sp>
      <p:sp>
        <p:nvSpPr>
          <p:cNvPr id="3" name="Σύμβολο κράτησης θέσης κατακόρυφου κειμένου 2"/>
          <p:cNvSpPr>
            <a:spLocks noGrp="1"/>
          </p:cNvSpPr>
          <p:nvPr>
            <p:ph type="body" orient="vert" idx="1"/>
          </p:nvPr>
        </p:nvSpPr>
        <p:spPr>
          <a:xfrm>
            <a:off x="1295400" y="382230"/>
            <a:ext cx="7863840" cy="5561370"/>
          </a:xfrm>
        </p:spPr>
        <p:txBody>
          <a:bodyPr vert="eaVert" rtlCol="0"/>
          <a:lstStyle/>
          <a:p>
            <a:pPr lvl="0" rtl="0"/>
            <a:r>
              <a:rPr lang="el-GR" noProof="0"/>
              <a:t>Στυλ κειμένου υποδείγματος</a:t>
            </a:r>
          </a:p>
          <a:p>
            <a:pPr lvl="1" rtl="0"/>
            <a:r>
              <a:rPr lang="el-GR" noProof="0"/>
              <a:t>Δεύτερο επίπεδο</a:t>
            </a:r>
          </a:p>
          <a:p>
            <a:pPr lvl="2" rtl="0"/>
            <a:r>
              <a:rPr lang="el-GR" noProof="0"/>
              <a:t>Τρίτο επίπεδο</a:t>
            </a:r>
          </a:p>
          <a:p>
            <a:pPr lvl="3" rtl="0"/>
            <a:r>
              <a:rPr lang="el-GR" noProof="0"/>
              <a:t>Τέταρτο επίπεδο</a:t>
            </a:r>
          </a:p>
          <a:p>
            <a:pPr lvl="4" rtl="0"/>
            <a:r>
              <a:rPr lang="el-GR" noProof="0"/>
              <a:t>Πέμπτο επίπεδο</a:t>
            </a:r>
            <a:endParaRPr lang="el-GR" noProof="0" dirty="0"/>
          </a:p>
        </p:txBody>
      </p:sp>
      <p:sp>
        <p:nvSpPr>
          <p:cNvPr id="5" name="Θέση υποσέλιδου 4"/>
          <p:cNvSpPr>
            <a:spLocks noGrp="1"/>
          </p:cNvSpPr>
          <p:nvPr>
            <p:ph type="ftr" sz="quarter" idx="11"/>
          </p:nvPr>
        </p:nvSpPr>
        <p:spPr/>
        <p:txBody>
          <a:bodyPr rtlCol="0"/>
          <a:lstStyle/>
          <a:p>
            <a:pPr rtl="0"/>
            <a:r>
              <a:rPr lang="el-GR" noProof="0" dirty="0"/>
              <a:t>Προσθήκη υποσέλιδου</a:t>
            </a:r>
          </a:p>
        </p:txBody>
      </p:sp>
      <p:sp>
        <p:nvSpPr>
          <p:cNvPr id="4" name="Θέση ημερομηνίας 3"/>
          <p:cNvSpPr>
            <a:spLocks noGrp="1"/>
          </p:cNvSpPr>
          <p:nvPr>
            <p:ph type="dt" sz="half" idx="10"/>
          </p:nvPr>
        </p:nvSpPr>
        <p:spPr/>
        <p:txBody>
          <a:bodyPr rtlCol="0"/>
          <a:lstStyle/>
          <a:p>
            <a:pPr rtl="0"/>
            <a:fld id="{674FEFB5-0A27-4358-B341-6F8E24E6FB7F}" type="datetime1">
              <a:rPr lang="el-GR" noProof="0" smtClean="0"/>
              <a:t>4/10/2024</a:t>
            </a:fld>
            <a:endParaRPr lang="el-GR" noProof="0" dirty="0"/>
          </a:p>
        </p:txBody>
      </p:sp>
      <p:sp>
        <p:nvSpPr>
          <p:cNvPr id="6" name="Θέση αριθμού διαφάνειας 5"/>
          <p:cNvSpPr>
            <a:spLocks noGrp="1"/>
          </p:cNvSpPr>
          <p:nvPr>
            <p:ph type="sldNum" sz="quarter" idx="12"/>
          </p:nvPr>
        </p:nvSpPr>
        <p:spPr/>
        <p:txBody>
          <a:bodyPr rtlCol="0"/>
          <a:lstStyle/>
          <a:p>
            <a:pPr rtl="0"/>
            <a:fld id="{E31375A4-56A4-47D6-9801-1991572033F7}" type="slidenum">
              <a:rPr lang="el-GR" noProof="0" smtClean="0"/>
              <a:t>‹#›</a:t>
            </a:fld>
            <a:endParaRPr lang="el-GR" noProof="0"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noProof="0"/>
              <a:t>Κάντε κλικ για να επεξεργαστείτε τον τίτλο υποδείγματος</a:t>
            </a:r>
            <a:endParaRPr lang="el-GR" noProof="0" dirty="0"/>
          </a:p>
        </p:txBody>
      </p:sp>
      <p:sp>
        <p:nvSpPr>
          <p:cNvPr id="3" name="Θέση περιεχομένου 2"/>
          <p:cNvSpPr>
            <a:spLocks noGrp="1"/>
          </p:cNvSpPr>
          <p:nvPr>
            <p:ph idx="1"/>
          </p:nvPr>
        </p:nvSpPr>
        <p:spPr/>
        <p:txBody>
          <a:bodyPr rtlCol="0"/>
          <a:lstStyle/>
          <a:p>
            <a:pPr lvl="0" rtl="0"/>
            <a:r>
              <a:rPr lang="el-GR" noProof="0"/>
              <a:t>Στυλ κειμένου υποδείγματος</a:t>
            </a:r>
          </a:p>
          <a:p>
            <a:pPr lvl="1" rtl="0"/>
            <a:r>
              <a:rPr lang="el-GR" noProof="0"/>
              <a:t>Δεύτερο επίπεδο</a:t>
            </a:r>
          </a:p>
          <a:p>
            <a:pPr lvl="2" rtl="0"/>
            <a:r>
              <a:rPr lang="el-GR" noProof="0"/>
              <a:t>Τρίτο επίπεδο</a:t>
            </a:r>
          </a:p>
          <a:p>
            <a:pPr lvl="3" rtl="0"/>
            <a:r>
              <a:rPr lang="el-GR" noProof="0"/>
              <a:t>Τέταρτο επίπεδο</a:t>
            </a:r>
          </a:p>
          <a:p>
            <a:pPr lvl="4" rtl="0"/>
            <a:r>
              <a:rPr lang="el-GR" noProof="0"/>
              <a:t>Πέμπτο επίπεδο</a:t>
            </a:r>
            <a:endParaRPr lang="el-GR" noProof="0" dirty="0"/>
          </a:p>
        </p:txBody>
      </p:sp>
      <p:sp>
        <p:nvSpPr>
          <p:cNvPr id="5" name="Θέση υποσέλιδου 4"/>
          <p:cNvSpPr>
            <a:spLocks noGrp="1"/>
          </p:cNvSpPr>
          <p:nvPr>
            <p:ph type="ftr" sz="quarter" idx="11"/>
          </p:nvPr>
        </p:nvSpPr>
        <p:spPr/>
        <p:txBody>
          <a:bodyPr rtlCol="0"/>
          <a:lstStyle/>
          <a:p>
            <a:pPr rtl="0"/>
            <a:r>
              <a:rPr lang="el-GR" noProof="0" dirty="0"/>
              <a:t>Προσθήκη υποσέλιδου</a:t>
            </a:r>
          </a:p>
        </p:txBody>
      </p:sp>
      <p:sp>
        <p:nvSpPr>
          <p:cNvPr id="4" name="Θέση ημερομηνίας 3"/>
          <p:cNvSpPr>
            <a:spLocks noGrp="1"/>
          </p:cNvSpPr>
          <p:nvPr>
            <p:ph type="dt" sz="half" idx="10"/>
          </p:nvPr>
        </p:nvSpPr>
        <p:spPr/>
        <p:txBody>
          <a:bodyPr rtlCol="0"/>
          <a:lstStyle/>
          <a:p>
            <a:pPr rtl="0"/>
            <a:fld id="{0B18F529-7040-4076-9508-6ED82AC5FC5E}" type="datetime1">
              <a:rPr lang="el-GR" noProof="0" smtClean="0"/>
              <a:t>4/10/2024</a:t>
            </a:fld>
            <a:endParaRPr lang="el-GR" noProof="0" dirty="0"/>
          </a:p>
        </p:txBody>
      </p:sp>
      <p:sp>
        <p:nvSpPr>
          <p:cNvPr id="6" name="Θέση αριθμού διαφάνειας 5"/>
          <p:cNvSpPr>
            <a:spLocks noGrp="1"/>
          </p:cNvSpPr>
          <p:nvPr>
            <p:ph type="sldNum" sz="quarter" idx="12"/>
          </p:nvPr>
        </p:nvSpPr>
        <p:spPr/>
        <p:txBody>
          <a:bodyPr rtlCol="0"/>
          <a:lstStyle/>
          <a:p>
            <a:pPr rtl="0"/>
            <a:fld id="{E31375A4-56A4-47D6-9801-1991572033F7}" type="slidenum">
              <a:rPr lang="el-GR" noProof="0" smtClean="0"/>
              <a:t>‹#›</a:t>
            </a:fld>
            <a:endParaRPr lang="el-GR" noProof="0"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1066800" y="1565829"/>
            <a:ext cx="5943600" cy="4114800"/>
          </a:xfrm>
        </p:spPr>
        <p:txBody>
          <a:bodyPr rtlCol="0" anchor="b">
            <a:normAutofit/>
          </a:bodyPr>
          <a:lstStyle>
            <a:lvl1pPr>
              <a:lnSpc>
                <a:spcPct val="80000"/>
              </a:lnSpc>
              <a:defRPr sz="5400">
                <a:effectLst>
                  <a:outerShdw blurRad="38100" dist="25400" dir="18900000" algn="bl" rotWithShape="0">
                    <a:schemeClr val="bg1">
                      <a:alpha val="80000"/>
                    </a:schemeClr>
                  </a:outerShdw>
                </a:effectLst>
              </a:defRPr>
            </a:lvl1pPr>
          </a:lstStyle>
          <a:p>
            <a:pPr rtl="0"/>
            <a:r>
              <a:rPr lang="el-GR" noProof="0"/>
              <a:t>Κάντε κλικ για να επεξεργαστείτε τον τίτλο υποδείγματος</a:t>
            </a:r>
            <a:endParaRPr lang="el-GR" noProof="0" dirty="0"/>
          </a:p>
        </p:txBody>
      </p:sp>
      <p:sp>
        <p:nvSpPr>
          <p:cNvPr id="3" name="Θέση κειμένου 2"/>
          <p:cNvSpPr>
            <a:spLocks noGrp="1"/>
          </p:cNvSpPr>
          <p:nvPr>
            <p:ph type="body" idx="1"/>
          </p:nvPr>
        </p:nvSpPr>
        <p:spPr>
          <a:xfrm>
            <a:off x="1066801" y="5682343"/>
            <a:ext cx="5943600" cy="410547"/>
          </a:xfrm>
        </p:spPr>
        <p:txBody>
          <a:bodyPr rtlCol="0">
            <a:normAutofit/>
          </a:bodyPr>
          <a:lstStyle>
            <a:lvl1pPr marL="0" indent="0">
              <a:spcBef>
                <a:spcPts val="0"/>
              </a:spcBef>
              <a:buNone/>
              <a:defRPr sz="2200" b="1" cap="all" baseline="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el-GR" noProof="0"/>
              <a:t>Στυλ κειμένου υποδείγματος</a:t>
            </a:r>
          </a:p>
        </p:txBody>
      </p:sp>
      <p:sp>
        <p:nvSpPr>
          <p:cNvPr id="9" name="Ορθογώνιο 8"/>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noProof="0" dirty="0"/>
          </a:p>
        </p:txBody>
      </p:sp>
      <p:pic>
        <p:nvPicPr>
          <p:cNvPr id="8" name="Εικόνα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1948" y="283"/>
            <a:ext cx="4427508" cy="6856286"/>
          </a:xfrm>
          <a:prstGeom prst="rect">
            <a:avLst/>
          </a:prstGeom>
        </p:spPr>
      </p:pic>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noProof="0"/>
              <a:t>Κάντε κλικ για να επεξεργαστείτε τον τίτλο υποδείγματος</a:t>
            </a:r>
            <a:endParaRPr lang="el-GR" noProof="0" dirty="0"/>
          </a:p>
        </p:txBody>
      </p:sp>
      <p:sp>
        <p:nvSpPr>
          <p:cNvPr id="3" name="Θέση περιεχομένου 2"/>
          <p:cNvSpPr>
            <a:spLocks noGrp="1"/>
          </p:cNvSpPr>
          <p:nvPr>
            <p:ph sz="half" idx="1"/>
          </p:nvPr>
        </p:nvSpPr>
        <p:spPr>
          <a:xfrm>
            <a:off x="1295400" y="1825625"/>
            <a:ext cx="4724400" cy="4117975"/>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l-GR" noProof="0"/>
              <a:t>Στυλ κειμένου υποδείγματος</a:t>
            </a:r>
          </a:p>
          <a:p>
            <a:pPr lvl="1" rtl="0"/>
            <a:r>
              <a:rPr lang="el-GR" noProof="0"/>
              <a:t>Δεύτερο επίπεδο</a:t>
            </a:r>
          </a:p>
          <a:p>
            <a:pPr lvl="2" rtl="0"/>
            <a:r>
              <a:rPr lang="el-GR" noProof="0"/>
              <a:t>Τρίτο επίπεδο</a:t>
            </a:r>
          </a:p>
          <a:p>
            <a:pPr lvl="3" rtl="0"/>
            <a:r>
              <a:rPr lang="el-GR" noProof="0"/>
              <a:t>Τέταρτο επίπεδο</a:t>
            </a:r>
          </a:p>
          <a:p>
            <a:pPr lvl="4" rtl="0"/>
            <a:r>
              <a:rPr lang="el-GR" noProof="0"/>
              <a:t>Πέμπτο επίπεδο</a:t>
            </a:r>
            <a:endParaRPr lang="el-GR" noProof="0" dirty="0"/>
          </a:p>
        </p:txBody>
      </p:sp>
      <p:sp>
        <p:nvSpPr>
          <p:cNvPr id="4" name="Θέση περιεχομένου 3"/>
          <p:cNvSpPr>
            <a:spLocks noGrp="1"/>
          </p:cNvSpPr>
          <p:nvPr>
            <p:ph sz="half" idx="2"/>
          </p:nvPr>
        </p:nvSpPr>
        <p:spPr>
          <a:xfrm>
            <a:off x="6172199" y="1825625"/>
            <a:ext cx="4724400" cy="4117975"/>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l-GR" noProof="0"/>
              <a:t>Στυλ κειμένου υποδείγματος</a:t>
            </a:r>
          </a:p>
          <a:p>
            <a:pPr lvl="1" rtl="0"/>
            <a:r>
              <a:rPr lang="el-GR" noProof="0"/>
              <a:t>Δεύτερο επίπεδο</a:t>
            </a:r>
          </a:p>
          <a:p>
            <a:pPr lvl="2" rtl="0"/>
            <a:r>
              <a:rPr lang="el-GR" noProof="0"/>
              <a:t>Τρίτο επίπεδο</a:t>
            </a:r>
          </a:p>
          <a:p>
            <a:pPr lvl="3" rtl="0"/>
            <a:r>
              <a:rPr lang="el-GR" noProof="0"/>
              <a:t>Τέταρτο επίπεδο</a:t>
            </a:r>
          </a:p>
          <a:p>
            <a:pPr lvl="4" rtl="0"/>
            <a:r>
              <a:rPr lang="el-GR" noProof="0"/>
              <a:t>Πέμπτο επίπεδο</a:t>
            </a:r>
            <a:endParaRPr lang="el-GR" noProof="0" dirty="0"/>
          </a:p>
        </p:txBody>
      </p:sp>
      <p:sp>
        <p:nvSpPr>
          <p:cNvPr id="6" name="Θέση υποσέλιδου 5"/>
          <p:cNvSpPr>
            <a:spLocks noGrp="1"/>
          </p:cNvSpPr>
          <p:nvPr>
            <p:ph type="ftr" sz="quarter" idx="11"/>
          </p:nvPr>
        </p:nvSpPr>
        <p:spPr/>
        <p:txBody>
          <a:bodyPr rtlCol="0"/>
          <a:lstStyle/>
          <a:p>
            <a:pPr rtl="0"/>
            <a:r>
              <a:rPr lang="el-GR" noProof="0" dirty="0"/>
              <a:t>Προσθήκη υποσέλιδου</a:t>
            </a:r>
          </a:p>
        </p:txBody>
      </p:sp>
      <p:sp>
        <p:nvSpPr>
          <p:cNvPr id="5" name="Θέση ημερομηνίας 4"/>
          <p:cNvSpPr>
            <a:spLocks noGrp="1"/>
          </p:cNvSpPr>
          <p:nvPr>
            <p:ph type="dt" sz="half" idx="10"/>
          </p:nvPr>
        </p:nvSpPr>
        <p:spPr/>
        <p:txBody>
          <a:bodyPr rtlCol="0"/>
          <a:lstStyle/>
          <a:p>
            <a:pPr rtl="0"/>
            <a:fld id="{50B45E9B-0AA1-4CF0-A43A-589A78BD1AA3}" type="datetime1">
              <a:rPr lang="el-GR" noProof="0" smtClean="0"/>
              <a:t>4/10/2024</a:t>
            </a:fld>
            <a:endParaRPr lang="el-GR" noProof="0" dirty="0"/>
          </a:p>
        </p:txBody>
      </p:sp>
      <p:sp>
        <p:nvSpPr>
          <p:cNvPr id="7" name="Θέση αριθμού διαφάνειας 6"/>
          <p:cNvSpPr>
            <a:spLocks noGrp="1"/>
          </p:cNvSpPr>
          <p:nvPr>
            <p:ph type="sldNum" sz="quarter" idx="12"/>
          </p:nvPr>
        </p:nvSpPr>
        <p:spPr/>
        <p:txBody>
          <a:bodyPr rtlCol="0"/>
          <a:lstStyle/>
          <a:p>
            <a:pPr rtl="0"/>
            <a:fld id="{E31375A4-56A4-47D6-9801-1991572033F7}" type="slidenum">
              <a:rPr lang="el-GR" noProof="0" smtClean="0"/>
              <a:t>‹#›</a:t>
            </a:fld>
            <a:endParaRPr lang="el-GR" noProof="0"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noProof="0"/>
              <a:t>Κάντε κλικ για να επεξεργαστείτε τον τίτλο υποδείγματος</a:t>
            </a:r>
            <a:endParaRPr lang="el-GR" noProof="0" dirty="0"/>
          </a:p>
        </p:txBody>
      </p:sp>
      <p:sp>
        <p:nvSpPr>
          <p:cNvPr id="3" name="Θέση κειμένου 2"/>
          <p:cNvSpPr>
            <a:spLocks noGrp="1"/>
          </p:cNvSpPr>
          <p:nvPr>
            <p:ph type="body" idx="1"/>
          </p:nvPr>
        </p:nvSpPr>
        <p:spPr>
          <a:xfrm>
            <a:off x="1295400" y="1828800"/>
            <a:ext cx="4727448" cy="641350"/>
          </a:xfrm>
        </p:spPr>
        <p:txBody>
          <a:bodyPr rtlCol="0"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κειμένου υποδείγματος</a:t>
            </a:r>
          </a:p>
        </p:txBody>
      </p:sp>
      <p:sp>
        <p:nvSpPr>
          <p:cNvPr id="4" name="Θέση περιεχομένου 3"/>
          <p:cNvSpPr>
            <a:spLocks noGrp="1"/>
          </p:cNvSpPr>
          <p:nvPr>
            <p:ph sz="half" idx="2"/>
          </p:nvPr>
        </p:nvSpPr>
        <p:spPr>
          <a:xfrm>
            <a:off x="1295400" y="2470151"/>
            <a:ext cx="4727448" cy="3473450"/>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l-GR" noProof="0"/>
              <a:t>Στυλ κειμένου υποδείγματος</a:t>
            </a:r>
          </a:p>
          <a:p>
            <a:pPr lvl="1" rtl="0"/>
            <a:r>
              <a:rPr lang="el-GR" noProof="0"/>
              <a:t>Δεύτερο επίπεδο</a:t>
            </a:r>
          </a:p>
          <a:p>
            <a:pPr lvl="2" rtl="0"/>
            <a:r>
              <a:rPr lang="el-GR" noProof="0"/>
              <a:t>Τρίτο επίπεδο</a:t>
            </a:r>
          </a:p>
          <a:p>
            <a:pPr lvl="3" rtl="0"/>
            <a:r>
              <a:rPr lang="el-GR" noProof="0"/>
              <a:t>Τέταρτο επίπεδο</a:t>
            </a:r>
          </a:p>
          <a:p>
            <a:pPr lvl="4" rtl="0"/>
            <a:r>
              <a:rPr lang="el-GR" noProof="0"/>
              <a:t>Πέμπτο επίπεδο</a:t>
            </a:r>
            <a:endParaRPr lang="el-GR" noProof="0" dirty="0"/>
          </a:p>
        </p:txBody>
      </p:sp>
      <p:sp>
        <p:nvSpPr>
          <p:cNvPr id="5" name="Θέση κειμένου 4"/>
          <p:cNvSpPr>
            <a:spLocks noGrp="1"/>
          </p:cNvSpPr>
          <p:nvPr>
            <p:ph type="body" sz="quarter" idx="3"/>
          </p:nvPr>
        </p:nvSpPr>
        <p:spPr>
          <a:xfrm>
            <a:off x="6167628" y="1828800"/>
            <a:ext cx="4727448" cy="641350"/>
          </a:xfrm>
        </p:spPr>
        <p:txBody>
          <a:bodyPr rtlCol="0"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κειμένου υποδείγματος</a:t>
            </a:r>
          </a:p>
        </p:txBody>
      </p:sp>
      <p:sp>
        <p:nvSpPr>
          <p:cNvPr id="6" name="Θέση περιεχομένου 5"/>
          <p:cNvSpPr>
            <a:spLocks noGrp="1"/>
          </p:cNvSpPr>
          <p:nvPr>
            <p:ph sz="quarter" idx="4"/>
          </p:nvPr>
        </p:nvSpPr>
        <p:spPr>
          <a:xfrm>
            <a:off x="6169152" y="2470151"/>
            <a:ext cx="4727448" cy="3473450"/>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l-GR" noProof="0"/>
              <a:t>Στυλ κειμένου υποδείγματος</a:t>
            </a:r>
          </a:p>
          <a:p>
            <a:pPr lvl="1" rtl="0"/>
            <a:r>
              <a:rPr lang="el-GR" noProof="0"/>
              <a:t>Δεύτερο επίπεδο</a:t>
            </a:r>
          </a:p>
          <a:p>
            <a:pPr lvl="2" rtl="0"/>
            <a:r>
              <a:rPr lang="el-GR" noProof="0"/>
              <a:t>Τρίτο επίπεδο</a:t>
            </a:r>
          </a:p>
          <a:p>
            <a:pPr lvl="3" rtl="0"/>
            <a:r>
              <a:rPr lang="el-GR" noProof="0"/>
              <a:t>Τέταρτο επίπεδο</a:t>
            </a:r>
          </a:p>
          <a:p>
            <a:pPr lvl="4" rtl="0"/>
            <a:r>
              <a:rPr lang="el-GR" noProof="0"/>
              <a:t>Πέμπτο επίπεδο</a:t>
            </a:r>
            <a:endParaRPr lang="el-GR" noProof="0" dirty="0"/>
          </a:p>
        </p:txBody>
      </p:sp>
      <p:sp>
        <p:nvSpPr>
          <p:cNvPr id="8" name="Θέση υποσέλιδου 7"/>
          <p:cNvSpPr>
            <a:spLocks noGrp="1"/>
          </p:cNvSpPr>
          <p:nvPr>
            <p:ph type="ftr" sz="quarter" idx="11"/>
          </p:nvPr>
        </p:nvSpPr>
        <p:spPr/>
        <p:txBody>
          <a:bodyPr rtlCol="0"/>
          <a:lstStyle/>
          <a:p>
            <a:pPr rtl="0"/>
            <a:r>
              <a:rPr lang="el-GR" noProof="0" dirty="0"/>
              <a:t>Προσθήκη υποσέλιδου</a:t>
            </a:r>
          </a:p>
        </p:txBody>
      </p:sp>
      <p:sp>
        <p:nvSpPr>
          <p:cNvPr id="7" name="Θέση ημερομηνίας 6"/>
          <p:cNvSpPr>
            <a:spLocks noGrp="1"/>
          </p:cNvSpPr>
          <p:nvPr>
            <p:ph type="dt" sz="half" idx="10"/>
          </p:nvPr>
        </p:nvSpPr>
        <p:spPr/>
        <p:txBody>
          <a:bodyPr rtlCol="0"/>
          <a:lstStyle/>
          <a:p>
            <a:pPr rtl="0"/>
            <a:fld id="{0DBE41EA-D580-4790-BD11-6CD90B4F68E8}" type="datetime1">
              <a:rPr lang="el-GR" noProof="0" smtClean="0"/>
              <a:t>4/10/2024</a:t>
            </a:fld>
            <a:endParaRPr lang="el-GR" noProof="0" dirty="0"/>
          </a:p>
        </p:txBody>
      </p:sp>
      <p:sp>
        <p:nvSpPr>
          <p:cNvPr id="9" name="Θέση αριθμού διαφάνειας 8"/>
          <p:cNvSpPr>
            <a:spLocks noGrp="1"/>
          </p:cNvSpPr>
          <p:nvPr>
            <p:ph type="sldNum" sz="quarter" idx="12"/>
          </p:nvPr>
        </p:nvSpPr>
        <p:spPr/>
        <p:txBody>
          <a:bodyPr rtlCol="0"/>
          <a:lstStyle/>
          <a:p>
            <a:pPr rtl="0"/>
            <a:fld id="{E31375A4-56A4-47D6-9801-1991572033F7}" type="slidenum">
              <a:rPr lang="el-GR" noProof="0" smtClean="0"/>
              <a:t>‹#›</a:t>
            </a:fld>
            <a:endParaRPr lang="el-GR" noProof="0"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noProof="0"/>
              <a:t>Κάντε κλικ για να επεξεργαστείτε τον τίτλο υποδείγματος</a:t>
            </a:r>
            <a:endParaRPr lang="el-GR" noProof="0" dirty="0"/>
          </a:p>
        </p:txBody>
      </p:sp>
      <p:sp>
        <p:nvSpPr>
          <p:cNvPr id="4" name="Θέση υποσέλιδου 3"/>
          <p:cNvSpPr>
            <a:spLocks noGrp="1"/>
          </p:cNvSpPr>
          <p:nvPr>
            <p:ph type="ftr" sz="quarter" idx="11"/>
          </p:nvPr>
        </p:nvSpPr>
        <p:spPr/>
        <p:txBody>
          <a:bodyPr rtlCol="0"/>
          <a:lstStyle/>
          <a:p>
            <a:pPr rtl="0"/>
            <a:r>
              <a:rPr lang="el-GR" noProof="0" dirty="0"/>
              <a:t>Προσθήκη υποσέλιδου</a:t>
            </a:r>
          </a:p>
        </p:txBody>
      </p:sp>
      <p:sp>
        <p:nvSpPr>
          <p:cNvPr id="3" name="Θέση ημερομηνίας 2"/>
          <p:cNvSpPr>
            <a:spLocks noGrp="1"/>
          </p:cNvSpPr>
          <p:nvPr>
            <p:ph type="dt" sz="half" idx="10"/>
          </p:nvPr>
        </p:nvSpPr>
        <p:spPr/>
        <p:txBody>
          <a:bodyPr rtlCol="0"/>
          <a:lstStyle/>
          <a:p>
            <a:pPr rtl="0"/>
            <a:fld id="{B47F9B71-5177-4BB1-96B6-33C641CCEC3D}" type="datetime1">
              <a:rPr lang="el-GR" noProof="0" smtClean="0"/>
              <a:t>4/10/2024</a:t>
            </a:fld>
            <a:endParaRPr lang="el-GR" noProof="0" dirty="0"/>
          </a:p>
        </p:txBody>
      </p:sp>
      <p:sp>
        <p:nvSpPr>
          <p:cNvPr id="5" name="Θέση αριθμού διαφάνειας 4"/>
          <p:cNvSpPr>
            <a:spLocks noGrp="1"/>
          </p:cNvSpPr>
          <p:nvPr>
            <p:ph type="sldNum" sz="quarter" idx="12"/>
          </p:nvPr>
        </p:nvSpPr>
        <p:spPr/>
        <p:txBody>
          <a:bodyPr rtlCol="0"/>
          <a:lstStyle/>
          <a:p>
            <a:pPr rtl="0"/>
            <a:fld id="{E31375A4-56A4-47D6-9801-1991572033F7}" type="slidenum">
              <a:rPr lang="el-GR" noProof="0" smtClean="0"/>
              <a:t>‹#›</a:t>
            </a:fld>
            <a:endParaRPr lang="el-GR" noProof="0"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ό">
    <p:spTree>
      <p:nvGrpSpPr>
        <p:cNvPr id="1" name=""/>
        <p:cNvGrpSpPr/>
        <p:nvPr/>
      </p:nvGrpSpPr>
      <p:grpSpPr>
        <a:xfrm>
          <a:off x="0" y="0"/>
          <a:ext cx="0" cy="0"/>
          <a:chOff x="0" y="0"/>
          <a:chExt cx="0" cy="0"/>
        </a:xfrm>
      </p:grpSpPr>
      <p:sp>
        <p:nvSpPr>
          <p:cNvPr id="3" name="Θέση υποσέλιδου 2"/>
          <p:cNvSpPr>
            <a:spLocks noGrp="1"/>
          </p:cNvSpPr>
          <p:nvPr>
            <p:ph type="ftr" sz="quarter" idx="11"/>
          </p:nvPr>
        </p:nvSpPr>
        <p:spPr/>
        <p:txBody>
          <a:bodyPr rtlCol="0"/>
          <a:lstStyle/>
          <a:p>
            <a:pPr rtl="0"/>
            <a:r>
              <a:rPr lang="el-GR" noProof="0" dirty="0"/>
              <a:t>Προσθήκη υποσέλιδου</a:t>
            </a:r>
          </a:p>
        </p:txBody>
      </p:sp>
      <p:sp>
        <p:nvSpPr>
          <p:cNvPr id="2" name="Θέση ημερομηνίας 1"/>
          <p:cNvSpPr>
            <a:spLocks noGrp="1"/>
          </p:cNvSpPr>
          <p:nvPr>
            <p:ph type="dt" sz="half" idx="10"/>
          </p:nvPr>
        </p:nvSpPr>
        <p:spPr/>
        <p:txBody>
          <a:bodyPr rtlCol="0"/>
          <a:lstStyle/>
          <a:p>
            <a:pPr rtl="0"/>
            <a:fld id="{E016A8FF-9E19-4C96-997A-BECFB9A84CE0}" type="datetime1">
              <a:rPr lang="el-GR" noProof="0" smtClean="0"/>
              <a:t>4/10/2024</a:t>
            </a:fld>
            <a:endParaRPr lang="el-GR" noProof="0" dirty="0"/>
          </a:p>
        </p:txBody>
      </p:sp>
      <p:sp>
        <p:nvSpPr>
          <p:cNvPr id="4" name="Θέση αριθμού διαφάνειας 3"/>
          <p:cNvSpPr>
            <a:spLocks noGrp="1"/>
          </p:cNvSpPr>
          <p:nvPr>
            <p:ph type="sldNum" sz="quarter" idx="12"/>
          </p:nvPr>
        </p:nvSpPr>
        <p:spPr/>
        <p:txBody>
          <a:bodyPr rtlCol="0"/>
          <a:lstStyle/>
          <a:p>
            <a:pPr rtl="0"/>
            <a:fld id="{E31375A4-56A4-47D6-9801-1991572033F7}" type="slidenum">
              <a:rPr lang="el-GR" noProof="0" smtClean="0"/>
              <a:t>‹#›</a:t>
            </a:fld>
            <a:endParaRPr lang="el-GR" noProof="0"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pic>
        <p:nvPicPr>
          <p:cNvPr id="9" name="Εικόνα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Τίτλος 1"/>
          <p:cNvSpPr>
            <a:spLocks noGrp="1"/>
          </p:cNvSpPr>
          <p:nvPr>
            <p:ph type="title"/>
          </p:nvPr>
        </p:nvSpPr>
        <p:spPr>
          <a:xfrm>
            <a:off x="8229601" y="2514600"/>
            <a:ext cx="3474720" cy="1600200"/>
          </a:xfrm>
        </p:spPr>
        <p:txBody>
          <a:bodyPr rtlCol="0" anchor="b">
            <a:noAutofit/>
          </a:bodyPr>
          <a:lstStyle>
            <a:lvl1pPr>
              <a:defRPr sz="2800">
                <a:solidFill>
                  <a:schemeClr val="accent1">
                    <a:lumMod val="75000"/>
                  </a:schemeClr>
                </a:solidFill>
              </a:defRPr>
            </a:lvl1pPr>
          </a:lstStyle>
          <a:p>
            <a:pPr rtl="0"/>
            <a:r>
              <a:rPr lang="el-GR" noProof="0"/>
              <a:t>Κάντε κλικ για να επεξεργαστείτε τον τίτλο υποδείγματος</a:t>
            </a:r>
            <a:endParaRPr lang="el-GR" noProof="0" dirty="0"/>
          </a:p>
        </p:txBody>
      </p:sp>
      <p:sp>
        <p:nvSpPr>
          <p:cNvPr id="3" name="Θέση περιεχομένου 2"/>
          <p:cNvSpPr>
            <a:spLocks noGrp="1"/>
          </p:cNvSpPr>
          <p:nvPr>
            <p:ph idx="1"/>
          </p:nvPr>
        </p:nvSpPr>
        <p:spPr>
          <a:xfrm>
            <a:off x="790302" y="685800"/>
            <a:ext cx="6126480" cy="5486400"/>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el-GR" noProof="0"/>
              <a:t>Στυλ κειμένου υποδείγματος</a:t>
            </a:r>
          </a:p>
          <a:p>
            <a:pPr lvl="1" rtl="0"/>
            <a:r>
              <a:rPr lang="el-GR" noProof="0"/>
              <a:t>Δεύτερο επίπεδο</a:t>
            </a:r>
          </a:p>
          <a:p>
            <a:pPr lvl="2" rtl="0"/>
            <a:r>
              <a:rPr lang="el-GR" noProof="0"/>
              <a:t>Τρίτο επίπεδο</a:t>
            </a:r>
          </a:p>
          <a:p>
            <a:pPr lvl="3" rtl="0"/>
            <a:r>
              <a:rPr lang="el-GR" noProof="0"/>
              <a:t>Τέταρτο επίπεδο</a:t>
            </a:r>
          </a:p>
          <a:p>
            <a:pPr lvl="4" rtl="0"/>
            <a:r>
              <a:rPr lang="el-GR" noProof="0"/>
              <a:t>Πέμπτο επίπεδο</a:t>
            </a:r>
            <a:endParaRPr lang="el-GR" noProof="0" dirty="0"/>
          </a:p>
        </p:txBody>
      </p:sp>
      <p:sp>
        <p:nvSpPr>
          <p:cNvPr id="4" name="Θέση κειμένου 3"/>
          <p:cNvSpPr>
            <a:spLocks noGrp="1"/>
          </p:cNvSpPr>
          <p:nvPr>
            <p:ph type="body" sz="half" idx="2"/>
          </p:nvPr>
        </p:nvSpPr>
        <p:spPr>
          <a:xfrm>
            <a:off x="8229600" y="4343400"/>
            <a:ext cx="3474720" cy="1188720"/>
          </a:xfrm>
        </p:spPr>
        <p:txBody>
          <a:bodyPr rtlCol="0">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noProof="0"/>
              <a:t>Στυλ κειμένου υποδείγματος</a:t>
            </a:r>
          </a:p>
        </p:txBody>
      </p:sp>
      <p:sp>
        <p:nvSpPr>
          <p:cNvPr id="10" name="Ορθογώνιο 9"/>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noProof="0" dirty="0"/>
          </a:p>
        </p:txBody>
      </p:sp>
      <p:sp>
        <p:nvSpPr>
          <p:cNvPr id="6" name="Θέση υποσέλιδου 5"/>
          <p:cNvSpPr>
            <a:spLocks noGrp="1"/>
          </p:cNvSpPr>
          <p:nvPr>
            <p:ph type="ftr" sz="quarter" idx="11"/>
          </p:nvPr>
        </p:nvSpPr>
        <p:spPr/>
        <p:txBody>
          <a:bodyPr rtlCol="0"/>
          <a:lstStyle/>
          <a:p>
            <a:pPr rtl="0"/>
            <a:r>
              <a:rPr lang="el-GR" noProof="0" dirty="0"/>
              <a:t>Προσθήκη υποσέλιδου</a:t>
            </a:r>
          </a:p>
        </p:txBody>
      </p:sp>
      <p:sp>
        <p:nvSpPr>
          <p:cNvPr id="5" name="Θέση ημερομηνίας 4"/>
          <p:cNvSpPr>
            <a:spLocks noGrp="1"/>
          </p:cNvSpPr>
          <p:nvPr>
            <p:ph type="dt" sz="half" idx="10"/>
          </p:nvPr>
        </p:nvSpPr>
        <p:spPr/>
        <p:txBody>
          <a:bodyPr rtlCol="0"/>
          <a:lstStyle/>
          <a:p>
            <a:pPr rtl="0"/>
            <a:fld id="{0DC35DFF-1D84-4550-82C4-546D06DE4471}" type="datetime1">
              <a:rPr lang="el-GR" noProof="0" smtClean="0"/>
              <a:t>4/10/2024</a:t>
            </a:fld>
            <a:endParaRPr lang="el-GR" noProof="0" dirty="0"/>
          </a:p>
        </p:txBody>
      </p:sp>
      <p:sp>
        <p:nvSpPr>
          <p:cNvPr id="7" name="Θέση αριθμού διαφάνειας 6"/>
          <p:cNvSpPr>
            <a:spLocks noGrp="1"/>
          </p:cNvSpPr>
          <p:nvPr>
            <p:ph type="sldNum" sz="quarter" idx="12"/>
          </p:nvPr>
        </p:nvSpPr>
        <p:spPr/>
        <p:txBody>
          <a:bodyPr rtlCol="0"/>
          <a:lstStyle/>
          <a:p>
            <a:pPr rtl="0"/>
            <a:fld id="{E31375A4-56A4-47D6-9801-1991572033F7}" type="slidenum">
              <a:rPr lang="el-GR" noProof="0" smtClean="0"/>
              <a:t>‹#›</a:t>
            </a:fld>
            <a:endParaRPr lang="el-GR" noProof="0"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pic>
        <p:nvPicPr>
          <p:cNvPr id="8" name="Εικόνα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Τίτλος 1"/>
          <p:cNvSpPr>
            <a:spLocks noGrp="1"/>
          </p:cNvSpPr>
          <p:nvPr>
            <p:ph type="title"/>
          </p:nvPr>
        </p:nvSpPr>
        <p:spPr>
          <a:xfrm>
            <a:off x="8229600" y="2514600"/>
            <a:ext cx="3474720" cy="1600200"/>
          </a:xfrm>
        </p:spPr>
        <p:txBody>
          <a:bodyPr rtlCol="0" anchor="b">
            <a:noAutofit/>
          </a:bodyPr>
          <a:lstStyle>
            <a:lvl1pPr>
              <a:defRPr sz="2800">
                <a:solidFill>
                  <a:schemeClr val="accent1">
                    <a:lumMod val="75000"/>
                  </a:schemeClr>
                </a:solidFill>
              </a:defRPr>
            </a:lvl1pPr>
          </a:lstStyle>
          <a:p>
            <a:pPr rtl="0"/>
            <a:r>
              <a:rPr lang="el-GR" noProof="0"/>
              <a:t>Κάντε κλικ για να επεξεργαστείτε τον τίτλο υποδείγματος</a:t>
            </a:r>
            <a:endParaRPr lang="el-GR" noProof="0" dirty="0"/>
          </a:p>
        </p:txBody>
      </p:sp>
      <p:sp>
        <p:nvSpPr>
          <p:cNvPr id="3" name="Θέση εικόνας 2" descr="Ένα κενό πλαίσιο κράτησης θέσης για να προσθέσετε μια εικόνα. Κάντε κλικ στο πλαίσιο κράτησης θέσης και επιλέξτε την εικόνα που θέλετε να προσθέσετε"/>
          <p:cNvSpPr>
            <a:spLocks noGrp="1"/>
          </p:cNvSpPr>
          <p:nvPr>
            <p:ph type="pic" idx="1"/>
          </p:nvPr>
        </p:nvSpPr>
        <p:spPr>
          <a:xfrm>
            <a:off x="0" y="1325880"/>
            <a:ext cx="6858000" cy="4206240"/>
          </a:xfrm>
          <a:solidFill>
            <a:schemeClr val="bg2"/>
          </a:solidFill>
          <a:effectLst>
            <a:outerShdw blurRad="63500" sx="101000" sy="101000" algn="ctr" rotWithShape="0">
              <a:prstClr val="black">
                <a:alpha val="15000"/>
              </a:prstClr>
            </a:outerShdw>
          </a:effectLst>
        </p:spPr>
        <p:txBody>
          <a:bodyPr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l-GR" noProof="0"/>
              <a:t>Κάντε κλικ στο εικονίδιο για να προσθέσετε εικόνα</a:t>
            </a:r>
            <a:endParaRPr lang="el-GR" noProof="0" dirty="0"/>
          </a:p>
        </p:txBody>
      </p:sp>
      <p:sp>
        <p:nvSpPr>
          <p:cNvPr id="4" name="Θέση κειμένου 3"/>
          <p:cNvSpPr>
            <a:spLocks noGrp="1"/>
          </p:cNvSpPr>
          <p:nvPr>
            <p:ph type="body" sz="half" idx="2"/>
          </p:nvPr>
        </p:nvSpPr>
        <p:spPr>
          <a:xfrm>
            <a:off x="8229600" y="4343400"/>
            <a:ext cx="3474720" cy="1188720"/>
          </a:xfrm>
        </p:spPr>
        <p:txBody>
          <a:bodyPr rtlCol="0">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noProof="0"/>
              <a:t>Στυλ κειμένου υποδείγματος</a:t>
            </a:r>
          </a:p>
        </p:txBody>
      </p:sp>
      <p:sp>
        <p:nvSpPr>
          <p:cNvPr id="6" name="Θέση υποσέλιδου 5"/>
          <p:cNvSpPr>
            <a:spLocks noGrp="1"/>
          </p:cNvSpPr>
          <p:nvPr>
            <p:ph type="ftr" sz="quarter" idx="11"/>
          </p:nvPr>
        </p:nvSpPr>
        <p:spPr/>
        <p:txBody>
          <a:bodyPr rtlCol="0"/>
          <a:lstStyle/>
          <a:p>
            <a:pPr rtl="0"/>
            <a:r>
              <a:rPr lang="el-GR" noProof="0" dirty="0"/>
              <a:t>Προσθήκη υποσέλιδου</a:t>
            </a:r>
          </a:p>
        </p:txBody>
      </p:sp>
      <p:sp>
        <p:nvSpPr>
          <p:cNvPr id="5" name="Θέση ημερομηνίας 4"/>
          <p:cNvSpPr>
            <a:spLocks noGrp="1"/>
          </p:cNvSpPr>
          <p:nvPr>
            <p:ph type="dt" sz="half" idx="10"/>
          </p:nvPr>
        </p:nvSpPr>
        <p:spPr/>
        <p:txBody>
          <a:bodyPr rtlCol="0"/>
          <a:lstStyle/>
          <a:p>
            <a:pPr rtl="0"/>
            <a:fld id="{242A091D-AB74-423F-87F4-E57B3CBDEBD8}" type="datetime1">
              <a:rPr lang="el-GR" noProof="0" smtClean="0"/>
              <a:t>4/10/2024</a:t>
            </a:fld>
            <a:endParaRPr lang="el-GR" noProof="0" dirty="0"/>
          </a:p>
        </p:txBody>
      </p:sp>
      <p:sp>
        <p:nvSpPr>
          <p:cNvPr id="7" name="Θέση αριθμού διαφάνειας 6"/>
          <p:cNvSpPr>
            <a:spLocks noGrp="1"/>
          </p:cNvSpPr>
          <p:nvPr>
            <p:ph type="sldNum" sz="quarter" idx="12"/>
          </p:nvPr>
        </p:nvSpPr>
        <p:spPr/>
        <p:txBody>
          <a:bodyPr rtlCol="0"/>
          <a:lstStyle/>
          <a:p>
            <a:pPr rtl="0"/>
            <a:fld id="{E31375A4-56A4-47D6-9801-1991572033F7}" type="slidenum">
              <a:rPr lang="el-GR" noProof="0" smtClean="0"/>
              <a:t>‹#›</a:t>
            </a:fld>
            <a:endParaRPr lang="el-GR" noProof="0" dirty="0"/>
          </a:p>
        </p:txBody>
      </p:sp>
      <p:sp>
        <p:nvSpPr>
          <p:cNvPr id="11" name="Ορθογώνιο 10"/>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noProof="0" dirty="0"/>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1295400" y="381000"/>
            <a:ext cx="9601200" cy="1143000"/>
          </a:xfrm>
          <a:prstGeom prst="rect">
            <a:avLst/>
          </a:prstGeom>
        </p:spPr>
        <p:txBody>
          <a:bodyPr vert="horz" lIns="91440" tIns="45720" rIns="91440" bIns="45720" rtlCol="0" anchor="b">
            <a:normAutofit/>
          </a:bodyPr>
          <a:lstStyle/>
          <a:p>
            <a:pPr rtl="0"/>
            <a:r>
              <a:rPr lang="el-GR" noProof="0" dirty="0"/>
              <a:t>Κάντε κλικ για να επεξεργαστείτε το Στυλ κύριου τίτλου</a:t>
            </a:r>
          </a:p>
        </p:txBody>
      </p:sp>
      <p:sp>
        <p:nvSpPr>
          <p:cNvPr id="3" name="Θέση κειμένου 2"/>
          <p:cNvSpPr>
            <a:spLocks noGrp="1"/>
          </p:cNvSpPr>
          <p:nvPr>
            <p:ph type="body" idx="1"/>
          </p:nvPr>
        </p:nvSpPr>
        <p:spPr>
          <a:xfrm>
            <a:off x="1295400" y="1828800"/>
            <a:ext cx="9601200" cy="4114800"/>
          </a:xfrm>
          <a:prstGeom prst="rect">
            <a:avLst/>
          </a:prstGeom>
        </p:spPr>
        <p:txBody>
          <a:bodyPr vert="horz" lIns="91440" tIns="45720" rIns="91440" bIns="45720" rtlCol="0">
            <a:normAutofit/>
          </a:bodyPr>
          <a:lstStyle/>
          <a:p>
            <a:pPr lvl="0" rtl="0"/>
            <a:r>
              <a:rPr lang="el-GR" noProof="0" dirty="0"/>
              <a:t>Στυλ υποδείγματος κειμένου</a:t>
            </a:r>
          </a:p>
          <a:p>
            <a:pPr lvl="1" rtl="0"/>
            <a:r>
              <a:rPr lang="el-GR" noProof="0" dirty="0"/>
              <a:t>Δεύτερου επιπέδου</a:t>
            </a:r>
          </a:p>
          <a:p>
            <a:pPr lvl="2" rtl="0"/>
            <a:r>
              <a:rPr lang="el-GR" noProof="0" dirty="0"/>
              <a:t>Τρίτου επιπέδου</a:t>
            </a:r>
          </a:p>
          <a:p>
            <a:pPr lvl="3" rtl="0"/>
            <a:r>
              <a:rPr lang="el-GR" noProof="0" dirty="0"/>
              <a:t>Τέταρτου επιπέδου</a:t>
            </a:r>
          </a:p>
          <a:p>
            <a:pPr lvl="4" rtl="0"/>
            <a:r>
              <a:rPr lang="el-GR" noProof="0" dirty="0"/>
              <a:t>Πέμπτου επιπέδου</a:t>
            </a:r>
          </a:p>
        </p:txBody>
      </p:sp>
      <p:sp>
        <p:nvSpPr>
          <p:cNvPr id="5" name="Θέση υποσέλιδου 4"/>
          <p:cNvSpPr>
            <a:spLocks noGrp="1"/>
          </p:cNvSpPr>
          <p:nvPr>
            <p:ph type="ftr" sz="quarter" idx="3"/>
          </p:nvPr>
        </p:nvSpPr>
        <p:spPr>
          <a:xfrm>
            <a:off x="1295400" y="6419462"/>
            <a:ext cx="5181600" cy="238902"/>
          </a:xfrm>
          <a:prstGeom prst="rect">
            <a:avLst/>
          </a:prstGeom>
        </p:spPr>
        <p:txBody>
          <a:bodyPr vert="horz" lIns="91440" tIns="45720" rIns="91440" bIns="45720" rtlCol="0" anchor="ctr"/>
          <a:lstStyle>
            <a:lvl1pPr algn="l">
              <a:defRPr sz="1100">
                <a:solidFill>
                  <a:schemeClr val="tx1"/>
                </a:solidFill>
              </a:defRPr>
            </a:lvl1pPr>
          </a:lstStyle>
          <a:p>
            <a:pPr rtl="0"/>
            <a:r>
              <a:rPr lang="el-GR" noProof="0" dirty="0"/>
              <a:t>Προσθήκη υποσέλιδου</a:t>
            </a:r>
          </a:p>
        </p:txBody>
      </p:sp>
      <p:sp>
        <p:nvSpPr>
          <p:cNvPr id="4" name="Θέση ημερομηνίας 3"/>
          <p:cNvSpPr>
            <a:spLocks noGrp="1"/>
          </p:cNvSpPr>
          <p:nvPr>
            <p:ph type="dt" sz="half" idx="2"/>
          </p:nvPr>
        </p:nvSpPr>
        <p:spPr>
          <a:xfrm>
            <a:off x="8556170" y="6419462"/>
            <a:ext cx="1351383" cy="238902"/>
          </a:xfrm>
          <a:prstGeom prst="rect">
            <a:avLst/>
          </a:prstGeom>
        </p:spPr>
        <p:txBody>
          <a:bodyPr vert="horz" lIns="91440" tIns="45720" rIns="91440" bIns="45720" rtlCol="0" anchor="ctr"/>
          <a:lstStyle>
            <a:lvl1pPr algn="r">
              <a:defRPr sz="1100">
                <a:solidFill>
                  <a:schemeClr val="tx1"/>
                </a:solidFill>
              </a:defRPr>
            </a:lvl1pPr>
          </a:lstStyle>
          <a:p>
            <a:pPr rtl="0"/>
            <a:fld id="{18E5E765-B6D9-4073-844A-2FB996F10522}" type="datetime1">
              <a:rPr lang="el-GR" noProof="0" smtClean="0"/>
              <a:t>4/10/2024</a:t>
            </a:fld>
            <a:endParaRPr lang="el-GR" noProof="0" dirty="0"/>
          </a:p>
        </p:txBody>
      </p:sp>
      <p:sp>
        <p:nvSpPr>
          <p:cNvPr id="6" name="Θέση αριθμού διαφάνειας 5"/>
          <p:cNvSpPr>
            <a:spLocks noGrp="1"/>
          </p:cNvSpPr>
          <p:nvPr>
            <p:ph type="sldNum" sz="quarter" idx="4"/>
          </p:nvPr>
        </p:nvSpPr>
        <p:spPr>
          <a:xfrm>
            <a:off x="10198358" y="6419462"/>
            <a:ext cx="698241" cy="238902"/>
          </a:xfrm>
          <a:prstGeom prst="rect">
            <a:avLst/>
          </a:prstGeom>
        </p:spPr>
        <p:txBody>
          <a:bodyPr vert="horz" lIns="91440" tIns="45720" rIns="91440" bIns="45720" rtlCol="0" anchor="ctr"/>
          <a:lstStyle>
            <a:lvl1pPr algn="r">
              <a:defRPr sz="1100">
                <a:solidFill>
                  <a:schemeClr val="tx1"/>
                </a:solidFill>
              </a:defRPr>
            </a:lvl1pPr>
          </a:lstStyle>
          <a:p>
            <a:pPr rtl="0"/>
            <a:fld id="{E31375A4-56A4-47D6-9801-1991572033F7}" type="slidenum">
              <a:rPr lang="el-GR" noProof="0" smtClean="0"/>
              <a:pPr/>
              <a:t>‹#›</a:t>
            </a:fld>
            <a:endParaRPr lang="el-GR" noProof="0" dirty="0"/>
          </a:p>
        </p:txBody>
      </p:sp>
      <p:sp>
        <p:nvSpPr>
          <p:cNvPr id="8" name="Ορθογώνιο 7"/>
          <p:cNvSpPr/>
          <p:nvPr userDrawn="1"/>
        </p:nvSpPr>
        <p:spPr>
          <a:xfrm>
            <a:off x="0" y="6257036"/>
            <a:ext cx="12192000" cy="54864"/>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noProof="0"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cap="all" baseline="0">
          <a:solidFill>
            <a:schemeClr val="accent1"/>
          </a:solidFill>
          <a:effectLst>
            <a:outerShdw blurRad="38100" dist="25400" dir="18900000" algn="bl" rotWithShape="0">
              <a:schemeClr val="bg1">
                <a:alpha val="80000"/>
              </a:schemeClr>
            </a:outerShdw>
          </a:effectLst>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8288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423160" indent="0" algn="l" defTabSz="914400" rtl="0" eaLnBrk="1" latinLnBrk="0" hangingPunct="1">
        <a:lnSpc>
          <a:spcPct val="90000"/>
        </a:lnSpc>
        <a:spcBef>
          <a:spcPts val="800"/>
        </a:spcBef>
        <a:buClr>
          <a:schemeClr val="accent1"/>
        </a:buClr>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10"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25.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27.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65.jpeg"/></Relationships>
</file>

<file path=ppt/slides/_rels/slide29.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E361C09C-D500-FDED-4304-834DFDF48FE1}"/>
              </a:ext>
            </a:extLst>
          </p:cNvPr>
          <p:cNvSpPr txBox="1"/>
          <p:nvPr/>
        </p:nvSpPr>
        <p:spPr>
          <a:xfrm>
            <a:off x="167539" y="127840"/>
            <a:ext cx="11856922" cy="1569660"/>
          </a:xfrm>
          <a:prstGeom prst="rect">
            <a:avLst/>
          </a:prstGeom>
          <a:noFill/>
        </p:spPr>
        <p:txBody>
          <a:bodyPr wrap="square" rtlCol="0">
            <a:spAutoFit/>
          </a:bodyPr>
          <a:lstStyle/>
          <a:p>
            <a:pPr algn="ctr"/>
            <a:r>
              <a:rPr lang="el-GR" sz="3200" b="1" dirty="0"/>
              <a:t>ΣΧΕΔΙΑΣΜΟΣ ΚΑΙ ΘΕΡΜΙΚΗ ΑΝΑΛΥΣΗ ΣΥΣΤΗΜΑΤΟΣ ΨΥΞΗΣ ΤΟΥ ΣΥΣΣΩΡΕΥΤΗ ΕΝΕΡΓΕΙΑΣ ΗΛΕΚΤΡΙΚΟΥ ΑΥΤΟΚΙΝΗΤΟΥ ΤΥΠΟΥ</a:t>
            </a:r>
            <a:r>
              <a:rPr lang="en-US" sz="3200" b="1" dirty="0"/>
              <a:t> FORMULA SAE</a:t>
            </a:r>
            <a:endParaRPr lang="el-GR" sz="3200" b="1" dirty="0"/>
          </a:p>
        </p:txBody>
      </p:sp>
      <p:pic>
        <p:nvPicPr>
          <p:cNvPr id="12" name="Εικόνα 11" descr="Εικόνα που περιέχει αγωνιστικό αυτοκίνητο, τροχός, αυτοκίνητο με τροχούς έξω από το αμάξωμα, μηχανοκίνητος αθλητισμός&#10;&#10;Περιγραφή που δημιουργήθηκε αυτόματα">
            <a:extLst>
              <a:ext uri="{FF2B5EF4-FFF2-40B4-BE49-F238E27FC236}">
                <a16:creationId xmlns:a16="http://schemas.microsoft.com/office/drawing/2014/main" id="{25CC150E-26DE-997C-9CC7-B82EFF0D2B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4957" y="1897861"/>
            <a:ext cx="4042086" cy="2694724"/>
          </a:xfrm>
          <a:prstGeom prst="rect">
            <a:avLst/>
          </a:prstGeom>
        </p:spPr>
      </p:pic>
      <p:sp>
        <p:nvSpPr>
          <p:cNvPr id="13" name="TextBox 12">
            <a:extLst>
              <a:ext uri="{FF2B5EF4-FFF2-40B4-BE49-F238E27FC236}">
                <a16:creationId xmlns:a16="http://schemas.microsoft.com/office/drawing/2014/main" id="{638CD728-E6D4-E9F4-4FF3-0FCF14461103}"/>
              </a:ext>
            </a:extLst>
          </p:cNvPr>
          <p:cNvSpPr txBox="1"/>
          <p:nvPr/>
        </p:nvSpPr>
        <p:spPr>
          <a:xfrm>
            <a:off x="4100805" y="4792946"/>
            <a:ext cx="3990388" cy="461665"/>
          </a:xfrm>
          <a:prstGeom prst="rect">
            <a:avLst/>
          </a:prstGeom>
          <a:noFill/>
        </p:spPr>
        <p:txBody>
          <a:bodyPr wrap="none" rtlCol="0">
            <a:spAutoFit/>
          </a:bodyPr>
          <a:lstStyle/>
          <a:p>
            <a:r>
              <a:rPr lang="el-GR" sz="2400" dirty="0"/>
              <a:t>Ιωάννης</a:t>
            </a:r>
            <a:r>
              <a:rPr lang="en-US" sz="2400" dirty="0"/>
              <a:t> </a:t>
            </a:r>
            <a:r>
              <a:rPr lang="el-GR" sz="2400" dirty="0"/>
              <a:t>Σκρέκας </a:t>
            </a:r>
            <a:r>
              <a:rPr lang="en-US" sz="2400" dirty="0"/>
              <a:t>– mc17005</a:t>
            </a:r>
            <a:endParaRPr lang="el-GR" sz="2400" dirty="0"/>
          </a:p>
        </p:txBody>
      </p:sp>
      <p:sp>
        <p:nvSpPr>
          <p:cNvPr id="2" name="TextBox 1">
            <a:extLst>
              <a:ext uri="{FF2B5EF4-FFF2-40B4-BE49-F238E27FC236}">
                <a16:creationId xmlns:a16="http://schemas.microsoft.com/office/drawing/2014/main" id="{C407720B-64F0-3C72-4983-125A640DDBF3}"/>
              </a:ext>
            </a:extLst>
          </p:cNvPr>
          <p:cNvSpPr txBox="1"/>
          <p:nvPr/>
        </p:nvSpPr>
        <p:spPr>
          <a:xfrm>
            <a:off x="4839629" y="5254917"/>
            <a:ext cx="2512739" cy="400110"/>
          </a:xfrm>
          <a:prstGeom prst="rect">
            <a:avLst/>
          </a:prstGeom>
          <a:noFill/>
        </p:spPr>
        <p:txBody>
          <a:bodyPr wrap="none" rtlCol="0">
            <a:spAutoFit/>
          </a:bodyPr>
          <a:lstStyle/>
          <a:p>
            <a:r>
              <a:rPr lang="el-GR" sz="2000" dirty="0"/>
              <a:t>Βασικές Αρχές Ψύξης</a:t>
            </a:r>
          </a:p>
        </p:txBody>
      </p:sp>
    </p:spTree>
    <p:extLst>
      <p:ext uri="{BB962C8B-B14F-4D97-AF65-F5344CB8AC3E}">
        <p14:creationId xmlns:p14="http://schemas.microsoft.com/office/powerpoint/2010/main" val="353226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3297285" y="256989"/>
            <a:ext cx="5597430" cy="400110"/>
          </a:xfrm>
          <a:prstGeom prst="rect">
            <a:avLst/>
          </a:prstGeom>
          <a:noFill/>
        </p:spPr>
        <p:txBody>
          <a:bodyPr wrap="none" rtlCol="0">
            <a:spAutoFit/>
          </a:bodyPr>
          <a:lstStyle/>
          <a:p>
            <a:r>
              <a:rPr lang="el-GR" sz="2000" dirty="0"/>
              <a:t>ΠΕΡΙΓΡΑΦΗ ΣΥΣΤΑΔΑΣ ΜΠΑΤΑΡΙΩΝ (</a:t>
            </a:r>
            <a:r>
              <a:rPr lang="en-US" sz="2000" dirty="0"/>
              <a:t>SEGMENT)</a:t>
            </a:r>
            <a:endParaRPr lang="el-GR" sz="2000" dirty="0"/>
          </a:p>
        </p:txBody>
      </p:sp>
      <p:pic>
        <p:nvPicPr>
          <p:cNvPr id="4" name="Εικόνα 3">
            <a:extLst>
              <a:ext uri="{FF2B5EF4-FFF2-40B4-BE49-F238E27FC236}">
                <a16:creationId xmlns:a16="http://schemas.microsoft.com/office/drawing/2014/main" id="{D8A7CBB9-B2DD-8284-7DFE-FC5356FE0A67}"/>
              </a:ext>
            </a:extLst>
          </p:cNvPr>
          <p:cNvPicPr>
            <a:picLocks noChangeAspect="1"/>
          </p:cNvPicPr>
          <p:nvPr/>
        </p:nvPicPr>
        <p:blipFill>
          <a:blip r:embed="rId3"/>
          <a:stretch>
            <a:fillRect/>
          </a:stretch>
        </p:blipFill>
        <p:spPr>
          <a:xfrm>
            <a:off x="1141507" y="1789873"/>
            <a:ext cx="4867096" cy="3278251"/>
          </a:xfrm>
          <a:prstGeom prst="rect">
            <a:avLst/>
          </a:prstGeom>
        </p:spPr>
      </p:pic>
      <p:pic>
        <p:nvPicPr>
          <p:cNvPr id="6" name="Εικόνα 5">
            <a:extLst>
              <a:ext uri="{FF2B5EF4-FFF2-40B4-BE49-F238E27FC236}">
                <a16:creationId xmlns:a16="http://schemas.microsoft.com/office/drawing/2014/main" id="{23B759A0-A26C-7692-4A6C-E7C4FEC041A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654982" y="1520669"/>
            <a:ext cx="3395511" cy="3816660"/>
          </a:xfrm>
          <a:prstGeom prst="rect">
            <a:avLst/>
          </a:prstGeom>
        </p:spPr>
      </p:pic>
      <p:cxnSp>
        <p:nvCxnSpPr>
          <p:cNvPr id="8" name="Ευθεία γραμμή σύνδεσης 7">
            <a:extLst>
              <a:ext uri="{FF2B5EF4-FFF2-40B4-BE49-F238E27FC236}">
                <a16:creationId xmlns:a16="http://schemas.microsoft.com/office/drawing/2014/main" id="{E2238802-CE6D-0929-2FE0-501E780F5ADA}"/>
              </a:ext>
            </a:extLst>
          </p:cNvPr>
          <p:cNvCxnSpPr>
            <a:cxnSpLocks/>
          </p:cNvCxnSpPr>
          <p:nvPr/>
        </p:nvCxnSpPr>
        <p:spPr>
          <a:xfrm>
            <a:off x="-12000" y="5863957"/>
            <a:ext cx="1220400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9512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512233" y="215153"/>
            <a:ext cx="3167534" cy="400110"/>
          </a:xfrm>
          <a:prstGeom prst="rect">
            <a:avLst/>
          </a:prstGeom>
          <a:noFill/>
        </p:spPr>
        <p:txBody>
          <a:bodyPr wrap="none" rtlCol="0">
            <a:spAutoFit/>
          </a:bodyPr>
          <a:lstStyle/>
          <a:p>
            <a:r>
              <a:rPr lang="el-GR" sz="2000" dirty="0"/>
              <a:t>ΕΞΑΓΩΓΗ ΠΡΟΔΙΑΓΡΑΦΩΝ</a:t>
            </a:r>
          </a:p>
        </p:txBody>
      </p:sp>
      <p:cxnSp>
        <p:nvCxnSpPr>
          <p:cNvPr id="8" name="Ευθεία γραμμή σύνδεσης 7">
            <a:extLst>
              <a:ext uri="{FF2B5EF4-FFF2-40B4-BE49-F238E27FC236}">
                <a16:creationId xmlns:a16="http://schemas.microsoft.com/office/drawing/2014/main" id="{DA5ADE66-4B61-BA2F-0160-215E01293674}"/>
              </a:ext>
            </a:extLst>
          </p:cNvPr>
          <p:cNvCxnSpPr>
            <a:cxnSpLocks/>
          </p:cNvCxnSpPr>
          <p:nvPr/>
        </p:nvCxnSpPr>
        <p:spPr>
          <a:xfrm>
            <a:off x="-12000" y="5863957"/>
            <a:ext cx="1220400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6" name="Πίνακας 5">
            <a:extLst>
              <a:ext uri="{FF2B5EF4-FFF2-40B4-BE49-F238E27FC236}">
                <a16:creationId xmlns:a16="http://schemas.microsoft.com/office/drawing/2014/main" id="{B4AEB2A5-0A94-0FCD-F5F2-DF8BB0D2BE63}"/>
              </a:ext>
            </a:extLst>
          </p:cNvPr>
          <p:cNvGraphicFramePr>
            <a:graphicFrameLocks noGrp="1"/>
          </p:cNvGraphicFramePr>
          <p:nvPr>
            <p:extLst>
              <p:ext uri="{D42A27DB-BD31-4B8C-83A1-F6EECF244321}">
                <p14:modId xmlns:p14="http://schemas.microsoft.com/office/powerpoint/2010/main" val="1726811988"/>
              </p:ext>
            </p:extLst>
          </p:nvPr>
        </p:nvGraphicFramePr>
        <p:xfrm>
          <a:off x="3229535" y="994042"/>
          <a:ext cx="5732930" cy="4259004"/>
        </p:xfrm>
        <a:graphic>
          <a:graphicData uri="http://schemas.openxmlformats.org/drawingml/2006/table">
            <a:tbl>
              <a:tblPr firstRow="1" firstCol="1" bandRow="1"/>
              <a:tblGrid>
                <a:gridCol w="2866465">
                  <a:extLst>
                    <a:ext uri="{9D8B030D-6E8A-4147-A177-3AD203B41FA5}">
                      <a16:colId xmlns:a16="http://schemas.microsoft.com/office/drawing/2014/main" val="3980529915"/>
                    </a:ext>
                  </a:extLst>
                </a:gridCol>
                <a:gridCol w="2866465">
                  <a:extLst>
                    <a:ext uri="{9D8B030D-6E8A-4147-A177-3AD203B41FA5}">
                      <a16:colId xmlns:a16="http://schemas.microsoft.com/office/drawing/2014/main" val="1532305650"/>
                    </a:ext>
                  </a:extLst>
                </a:gridCol>
              </a:tblGrid>
              <a:tr h="549060">
                <a:tc gridSpan="2">
                  <a:txBody>
                    <a:bodyPr/>
                    <a:lstStyle/>
                    <a:p>
                      <a:pPr indent="228600" algn="ctr">
                        <a:spcAft>
                          <a:spcPts val="900"/>
                        </a:spcAft>
                      </a:pPr>
                      <a:r>
                        <a:rPr lang="el-GR" sz="1800" b="1"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Γενικές Προδιαγραφές</a:t>
                      </a:r>
                      <a:endParaRPr lang="el-GR"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5229"/>
                    </a:solidFill>
                  </a:tcPr>
                </a:tc>
                <a:tc hMerge="1">
                  <a:txBody>
                    <a:bodyPr/>
                    <a:lstStyle/>
                    <a:p>
                      <a:endParaRPr lang="el-GR"/>
                    </a:p>
                  </a:txBody>
                  <a:tcPr/>
                </a:tc>
                <a:extLst>
                  <a:ext uri="{0D108BD9-81ED-4DB2-BD59-A6C34878D82A}">
                    <a16:rowId xmlns:a16="http://schemas.microsoft.com/office/drawing/2014/main" val="3420461780"/>
                  </a:ext>
                </a:extLst>
              </a:tr>
              <a:tr h="366041">
                <a:tc gridSpan="2">
                  <a:txBody>
                    <a:bodyPr/>
                    <a:lstStyle/>
                    <a:p>
                      <a:pPr indent="228600" algn="ctr">
                        <a:spcAft>
                          <a:spcPts val="900"/>
                        </a:spcAft>
                      </a:pPr>
                      <a:r>
                        <a:rPr lang="el-GR" sz="1400" b="1"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Θερμικές Προδιαγραφές</a:t>
                      </a:r>
                      <a:endParaRPr lang="el-GR" sz="1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hMerge="1">
                  <a:txBody>
                    <a:bodyPr/>
                    <a:lstStyle/>
                    <a:p>
                      <a:endParaRPr lang="el-GR"/>
                    </a:p>
                  </a:txBody>
                  <a:tcPr/>
                </a:tc>
                <a:extLst>
                  <a:ext uri="{0D108BD9-81ED-4DB2-BD59-A6C34878D82A}">
                    <a16:rowId xmlns:a16="http://schemas.microsoft.com/office/drawing/2014/main" val="3243849664"/>
                  </a:ext>
                </a:extLst>
              </a:tr>
              <a:tr h="366041">
                <a:tc>
                  <a:txBody>
                    <a:bodyPr/>
                    <a:lstStyle/>
                    <a:p>
                      <a:pPr indent="228600" algn="ctr">
                        <a:spcAft>
                          <a:spcPts val="900"/>
                        </a:spcAft>
                      </a:pPr>
                      <a:r>
                        <a:rPr lang="el-GR"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Μέγιστη Θερμοκρασία Κελιών</a:t>
                      </a:r>
                      <a:endParaRPr lang="el-GR"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a:txBody>
                    <a:bodyPr/>
                    <a:lstStyle/>
                    <a:p>
                      <a:pPr indent="228600" algn="ctr">
                        <a:spcAft>
                          <a:spcPts val="900"/>
                        </a:spcAft>
                      </a:pPr>
                      <a:r>
                        <a:rPr lang="en-US"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60°C</a:t>
                      </a:r>
                      <a:endParaRPr lang="el-GR"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extLst>
                  <a:ext uri="{0D108BD9-81ED-4DB2-BD59-A6C34878D82A}">
                    <a16:rowId xmlns:a16="http://schemas.microsoft.com/office/drawing/2014/main" val="4014758944"/>
                  </a:ext>
                </a:extLst>
              </a:tr>
              <a:tr h="390808">
                <a:tc>
                  <a:txBody>
                    <a:bodyPr/>
                    <a:lstStyle/>
                    <a:p>
                      <a:pPr indent="228600" algn="ctr">
                        <a:spcAft>
                          <a:spcPts val="900"/>
                        </a:spcAft>
                      </a:pPr>
                      <a:r>
                        <a:rPr lang="el-GR"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Μέγιστη Θερμοκρασία Μετατροπέα</a:t>
                      </a:r>
                      <a:endParaRPr lang="el-GR"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a:txBody>
                    <a:bodyPr/>
                    <a:lstStyle/>
                    <a:p>
                      <a:pPr indent="228600" algn="ctr">
                        <a:spcAft>
                          <a:spcPts val="900"/>
                        </a:spcAft>
                      </a:pPr>
                      <a:r>
                        <a:rPr lang="el-GR"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100°</a:t>
                      </a:r>
                      <a:r>
                        <a:rPr lang="en-US"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C</a:t>
                      </a:r>
                      <a:endParaRPr lang="el-GR"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extLst>
                  <a:ext uri="{0D108BD9-81ED-4DB2-BD59-A6C34878D82A}">
                    <a16:rowId xmlns:a16="http://schemas.microsoft.com/office/drawing/2014/main" val="1965785874"/>
                  </a:ext>
                </a:extLst>
              </a:tr>
              <a:tr h="366041">
                <a:tc gridSpan="2">
                  <a:txBody>
                    <a:bodyPr/>
                    <a:lstStyle/>
                    <a:p>
                      <a:pPr indent="228600" algn="ctr">
                        <a:spcAft>
                          <a:spcPts val="900"/>
                        </a:spcAft>
                      </a:pPr>
                      <a:r>
                        <a:rPr lang="el-GR" sz="1400" b="1"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Προδιαγραφές Χώρου</a:t>
                      </a:r>
                      <a:endParaRPr lang="el-GR" sz="1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hMerge="1">
                  <a:txBody>
                    <a:bodyPr/>
                    <a:lstStyle/>
                    <a:p>
                      <a:endParaRPr lang="el-GR"/>
                    </a:p>
                  </a:txBody>
                  <a:tcPr/>
                </a:tc>
                <a:extLst>
                  <a:ext uri="{0D108BD9-81ED-4DB2-BD59-A6C34878D82A}">
                    <a16:rowId xmlns:a16="http://schemas.microsoft.com/office/drawing/2014/main" val="198383204"/>
                  </a:ext>
                </a:extLst>
              </a:tr>
              <a:tr h="366041">
                <a:tc>
                  <a:txBody>
                    <a:bodyPr/>
                    <a:lstStyle/>
                    <a:p>
                      <a:pPr indent="228600" algn="ctr">
                        <a:spcAft>
                          <a:spcPts val="900"/>
                        </a:spcAft>
                      </a:pPr>
                      <a:r>
                        <a:rPr lang="el-GR" sz="120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Τοποθέτηση</a:t>
                      </a:r>
                      <a:endParaRPr lang="el-GR" sz="12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a:txBody>
                    <a:bodyPr/>
                    <a:lstStyle/>
                    <a:p>
                      <a:pPr indent="228600" algn="ctr">
                        <a:spcAft>
                          <a:spcPts val="900"/>
                        </a:spcAft>
                      </a:pPr>
                      <a:r>
                        <a:rPr lang="en-US"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Εσωτερικά του Engine Bay</a:t>
                      </a:r>
                      <a:endParaRPr lang="el-GR"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extLst>
                  <a:ext uri="{0D108BD9-81ED-4DB2-BD59-A6C34878D82A}">
                    <a16:rowId xmlns:a16="http://schemas.microsoft.com/office/drawing/2014/main" val="915515593"/>
                  </a:ext>
                </a:extLst>
              </a:tr>
              <a:tr h="366041">
                <a:tc gridSpan="2">
                  <a:txBody>
                    <a:bodyPr/>
                    <a:lstStyle/>
                    <a:p>
                      <a:pPr indent="228600" algn="ctr">
                        <a:spcAft>
                          <a:spcPts val="900"/>
                        </a:spcAft>
                      </a:pPr>
                      <a:r>
                        <a:rPr lang="el-GR" sz="1400" b="1"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Προδιαγραφές Βάρους</a:t>
                      </a:r>
                      <a:endParaRPr lang="el-GR" sz="1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hMerge="1">
                  <a:txBody>
                    <a:bodyPr/>
                    <a:lstStyle/>
                    <a:p>
                      <a:endParaRPr lang="el-GR"/>
                    </a:p>
                  </a:txBody>
                  <a:tcPr/>
                </a:tc>
                <a:extLst>
                  <a:ext uri="{0D108BD9-81ED-4DB2-BD59-A6C34878D82A}">
                    <a16:rowId xmlns:a16="http://schemas.microsoft.com/office/drawing/2014/main" val="568650444"/>
                  </a:ext>
                </a:extLst>
              </a:tr>
              <a:tr h="366041">
                <a:tc>
                  <a:txBody>
                    <a:bodyPr/>
                    <a:lstStyle/>
                    <a:p>
                      <a:pPr indent="228600" algn="ctr">
                        <a:spcAft>
                          <a:spcPts val="900"/>
                        </a:spcAft>
                      </a:pPr>
                      <a:r>
                        <a:rPr lang="el-GR" sz="120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Συνολικό Βάρος</a:t>
                      </a:r>
                      <a:endParaRPr lang="el-GR" sz="12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a:txBody>
                    <a:bodyPr/>
                    <a:lstStyle/>
                    <a:p>
                      <a:pPr indent="228600" algn="ctr">
                        <a:spcAft>
                          <a:spcPts val="900"/>
                        </a:spcAft>
                      </a:pPr>
                      <a:r>
                        <a:rPr lang="el-GR"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Ελάχιστο</a:t>
                      </a:r>
                      <a:endParaRPr lang="el-GR"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extLst>
                  <a:ext uri="{0D108BD9-81ED-4DB2-BD59-A6C34878D82A}">
                    <a16:rowId xmlns:a16="http://schemas.microsoft.com/office/drawing/2014/main" val="3122037602"/>
                  </a:ext>
                </a:extLst>
              </a:tr>
              <a:tr h="366041">
                <a:tc gridSpan="2">
                  <a:txBody>
                    <a:bodyPr/>
                    <a:lstStyle/>
                    <a:p>
                      <a:pPr indent="228600" algn="ctr">
                        <a:spcAft>
                          <a:spcPts val="900"/>
                        </a:spcAft>
                      </a:pPr>
                      <a:r>
                        <a:rPr lang="el-GR" sz="1400" b="1"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Ηλεκτρικές Προδιαγραφές</a:t>
                      </a:r>
                      <a:endParaRPr lang="el-GR" sz="1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hMerge="1">
                  <a:txBody>
                    <a:bodyPr/>
                    <a:lstStyle/>
                    <a:p>
                      <a:endParaRPr lang="el-GR"/>
                    </a:p>
                  </a:txBody>
                  <a:tcPr/>
                </a:tc>
                <a:extLst>
                  <a:ext uri="{0D108BD9-81ED-4DB2-BD59-A6C34878D82A}">
                    <a16:rowId xmlns:a16="http://schemas.microsoft.com/office/drawing/2014/main" val="681519947"/>
                  </a:ext>
                </a:extLst>
              </a:tr>
              <a:tr h="390808">
                <a:tc>
                  <a:txBody>
                    <a:bodyPr/>
                    <a:lstStyle/>
                    <a:p>
                      <a:pPr indent="228600" algn="ctr">
                        <a:spcAft>
                          <a:spcPts val="900"/>
                        </a:spcAft>
                      </a:pPr>
                      <a:r>
                        <a:rPr lang="el-GR" sz="120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Τάση Λειτουργίας Ψυκτικών Μέσων</a:t>
                      </a:r>
                      <a:endParaRPr lang="el-GR" sz="12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a:txBody>
                    <a:bodyPr/>
                    <a:lstStyle/>
                    <a:p>
                      <a:pPr indent="228600" algn="ctr">
                        <a:spcAft>
                          <a:spcPts val="900"/>
                        </a:spcAft>
                      </a:pPr>
                      <a:r>
                        <a:rPr lang="el-GR"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12</a:t>
                      </a:r>
                      <a:r>
                        <a:rPr lang="en-US"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V</a:t>
                      </a:r>
                      <a:endParaRPr lang="el-GR"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extLst>
                  <a:ext uri="{0D108BD9-81ED-4DB2-BD59-A6C34878D82A}">
                    <a16:rowId xmlns:a16="http://schemas.microsoft.com/office/drawing/2014/main" val="2066395961"/>
                  </a:ext>
                </a:extLst>
              </a:tr>
              <a:tr h="366041">
                <a:tc>
                  <a:txBody>
                    <a:bodyPr/>
                    <a:lstStyle/>
                    <a:p>
                      <a:pPr indent="228600" algn="ctr">
                        <a:spcAft>
                          <a:spcPts val="900"/>
                        </a:spcAft>
                      </a:pPr>
                      <a:r>
                        <a:rPr lang="el-GR" sz="120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Κατανάλωση</a:t>
                      </a:r>
                      <a:endParaRPr lang="el-GR" sz="12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tc>
                  <a:txBody>
                    <a:bodyPr/>
                    <a:lstStyle/>
                    <a:p>
                      <a:pPr indent="228600" algn="ctr">
                        <a:spcAft>
                          <a:spcPts val="900"/>
                        </a:spcAft>
                      </a:pPr>
                      <a:r>
                        <a:rPr lang="el-GR" sz="1200" dirty="0">
                          <a:solidFill>
                            <a:srgbClr val="000000"/>
                          </a:solidFill>
                          <a:effectLst/>
                          <a:latin typeface="Cambria" panose="02040503050406030204" pitchFamily="18" charset="0"/>
                          <a:ea typeface="Cambria" panose="02040503050406030204" pitchFamily="18" charset="0"/>
                          <a:cs typeface="Times New Roman" panose="02020603050405020304" pitchFamily="18" charset="0"/>
                        </a:rPr>
                        <a:t>Ελάχιστη</a:t>
                      </a:r>
                      <a:endParaRPr lang="el-GR"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0D6"/>
                    </a:solidFill>
                  </a:tcPr>
                </a:tc>
                <a:extLst>
                  <a:ext uri="{0D108BD9-81ED-4DB2-BD59-A6C34878D82A}">
                    <a16:rowId xmlns:a16="http://schemas.microsoft.com/office/drawing/2014/main" val="4231671680"/>
                  </a:ext>
                </a:extLst>
              </a:tr>
            </a:tbl>
          </a:graphicData>
        </a:graphic>
      </p:graphicFrame>
    </p:spTree>
    <p:extLst>
      <p:ext uri="{BB962C8B-B14F-4D97-AF65-F5344CB8AC3E}">
        <p14:creationId xmlns:p14="http://schemas.microsoft.com/office/powerpoint/2010/main" val="55418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3805148" y="233082"/>
            <a:ext cx="4581703" cy="400110"/>
          </a:xfrm>
          <a:prstGeom prst="rect">
            <a:avLst/>
          </a:prstGeom>
          <a:noFill/>
        </p:spPr>
        <p:txBody>
          <a:bodyPr wrap="none" rtlCol="0">
            <a:spAutoFit/>
          </a:bodyPr>
          <a:lstStyle/>
          <a:p>
            <a:r>
              <a:rPr lang="el-GR" sz="2000" dirty="0"/>
              <a:t>ΕΠΙΛΟΓΗ ΤΥΠΟΥ ΣΥΣΤΗΜΑΤΟΣ ΨΥΞΗΣ</a:t>
            </a:r>
          </a:p>
        </p:txBody>
      </p:sp>
      <p:pic>
        <p:nvPicPr>
          <p:cNvPr id="5" name="Εικόνα 4">
            <a:extLst>
              <a:ext uri="{FF2B5EF4-FFF2-40B4-BE49-F238E27FC236}">
                <a16:creationId xmlns:a16="http://schemas.microsoft.com/office/drawing/2014/main" id="{610213AD-1E1B-D2BB-3CE7-C10F3617322B}"/>
              </a:ext>
            </a:extLst>
          </p:cNvPr>
          <p:cNvPicPr>
            <a:picLocks noChangeAspect="1"/>
          </p:cNvPicPr>
          <p:nvPr/>
        </p:nvPicPr>
        <p:blipFill>
          <a:blip r:embed="rId3"/>
          <a:stretch>
            <a:fillRect/>
          </a:stretch>
        </p:blipFill>
        <p:spPr>
          <a:xfrm>
            <a:off x="2953545" y="1072127"/>
            <a:ext cx="6272910" cy="3427109"/>
          </a:xfrm>
          <a:prstGeom prst="rect">
            <a:avLst/>
          </a:prstGeom>
        </p:spPr>
      </p:pic>
      <p:cxnSp>
        <p:nvCxnSpPr>
          <p:cNvPr id="6" name="Ευθεία γραμμή σύνδεσης 5">
            <a:extLst>
              <a:ext uri="{FF2B5EF4-FFF2-40B4-BE49-F238E27FC236}">
                <a16:creationId xmlns:a16="http://schemas.microsoft.com/office/drawing/2014/main" id="{0B740678-B3E3-FB5A-7A1F-E6744967BF6B}"/>
              </a:ext>
            </a:extLst>
          </p:cNvPr>
          <p:cNvCxnSpPr>
            <a:cxnSpLocks/>
          </p:cNvCxnSpPr>
          <p:nvPr/>
        </p:nvCxnSpPr>
        <p:spPr>
          <a:xfrm>
            <a:off x="-12000" y="5863957"/>
            <a:ext cx="12204000" cy="0"/>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7" name="Google Shape;2407;p73">
            <a:extLst>
              <a:ext uri="{FF2B5EF4-FFF2-40B4-BE49-F238E27FC236}">
                <a16:creationId xmlns:a16="http://schemas.microsoft.com/office/drawing/2014/main" id="{D58DA227-DAB8-6113-2207-353E008D68E2}"/>
              </a:ext>
            </a:extLst>
          </p:cNvPr>
          <p:cNvGrpSpPr/>
          <p:nvPr/>
        </p:nvGrpSpPr>
        <p:grpSpPr>
          <a:xfrm>
            <a:off x="1802939" y="4943659"/>
            <a:ext cx="437922" cy="198819"/>
            <a:chOff x="4920150" y="1977875"/>
            <a:chExt cx="68525" cy="33800"/>
          </a:xfrm>
        </p:grpSpPr>
        <p:sp>
          <p:nvSpPr>
            <p:cNvPr id="8" name="Google Shape;2408;p73">
              <a:extLst>
                <a:ext uri="{FF2B5EF4-FFF2-40B4-BE49-F238E27FC236}">
                  <a16:creationId xmlns:a16="http://schemas.microsoft.com/office/drawing/2014/main" id="{4B4D6AF1-327B-F8D2-D718-53EE7FD68AB0}"/>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9" name="Google Shape;2409;p73">
              <a:extLst>
                <a:ext uri="{FF2B5EF4-FFF2-40B4-BE49-F238E27FC236}">
                  <a16:creationId xmlns:a16="http://schemas.microsoft.com/office/drawing/2014/main" id="{D048FC57-4688-B756-A237-735F10582EF0}"/>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0" name="Google Shape;2410;p73">
              <a:extLst>
                <a:ext uri="{FF2B5EF4-FFF2-40B4-BE49-F238E27FC236}">
                  <a16:creationId xmlns:a16="http://schemas.microsoft.com/office/drawing/2014/main" id="{57A6C163-BF08-FCF4-2A33-F3552B5AFAE9}"/>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sp>
        <p:nvSpPr>
          <p:cNvPr id="11" name="TextBox 10">
            <a:extLst>
              <a:ext uri="{FF2B5EF4-FFF2-40B4-BE49-F238E27FC236}">
                <a16:creationId xmlns:a16="http://schemas.microsoft.com/office/drawing/2014/main" id="{496A4CD6-9874-E72C-9190-3E4125CE3B9C}"/>
              </a:ext>
            </a:extLst>
          </p:cNvPr>
          <p:cNvSpPr txBox="1"/>
          <p:nvPr/>
        </p:nvSpPr>
        <p:spPr>
          <a:xfrm>
            <a:off x="2296621" y="4873792"/>
            <a:ext cx="7586757" cy="338554"/>
          </a:xfrm>
          <a:prstGeom prst="rect">
            <a:avLst/>
          </a:prstGeom>
          <a:noFill/>
        </p:spPr>
        <p:txBody>
          <a:bodyPr wrap="none" rtlCol="0">
            <a:spAutoFit/>
          </a:bodyPr>
          <a:lstStyle/>
          <a:p>
            <a:r>
              <a:rPr lang="el-GR" sz="1600" dirty="0"/>
              <a:t>Χρήση της μεθόδου ψύξης με αέρα (Ενεργή Αερόψυξη</a:t>
            </a:r>
            <a:r>
              <a:rPr lang="en-US" sz="1600" dirty="0"/>
              <a:t> – </a:t>
            </a:r>
            <a:r>
              <a:rPr lang="el-GR" sz="1600" dirty="0"/>
              <a:t>Εξαναγκασμένη Συναγωγή)</a:t>
            </a:r>
          </a:p>
        </p:txBody>
      </p:sp>
    </p:spTree>
    <p:extLst>
      <p:ext uri="{BB962C8B-B14F-4D97-AF65-F5344CB8AC3E}">
        <p14:creationId xmlns:p14="http://schemas.microsoft.com/office/powerpoint/2010/main" val="964831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2955589" y="239060"/>
            <a:ext cx="6280822" cy="400110"/>
          </a:xfrm>
          <a:prstGeom prst="rect">
            <a:avLst/>
          </a:prstGeom>
          <a:noFill/>
        </p:spPr>
        <p:txBody>
          <a:bodyPr wrap="none" rtlCol="0">
            <a:spAutoFit/>
          </a:bodyPr>
          <a:lstStyle/>
          <a:p>
            <a:r>
              <a:rPr lang="el-GR" sz="2000" dirty="0"/>
              <a:t>ΕΦΑΡΜΟΓΗ ΑΡΧΩΝ ΣΧΕΔΙΑΣΗΣ ΣΥΣΤΗΜΑΤΩΝ ΨΥΞΗΣ</a:t>
            </a:r>
          </a:p>
        </p:txBody>
      </p:sp>
      <p:sp>
        <p:nvSpPr>
          <p:cNvPr id="3" name="TextBox 2">
            <a:extLst>
              <a:ext uri="{FF2B5EF4-FFF2-40B4-BE49-F238E27FC236}">
                <a16:creationId xmlns:a16="http://schemas.microsoft.com/office/drawing/2014/main" id="{063DC426-FAEB-A687-4B1E-33DDD2A719E4}"/>
              </a:ext>
            </a:extLst>
          </p:cNvPr>
          <p:cNvSpPr txBox="1"/>
          <p:nvPr/>
        </p:nvSpPr>
        <p:spPr>
          <a:xfrm>
            <a:off x="1796874" y="872564"/>
            <a:ext cx="2317429" cy="338554"/>
          </a:xfrm>
          <a:prstGeom prst="rect">
            <a:avLst/>
          </a:prstGeom>
          <a:noFill/>
        </p:spPr>
        <p:txBody>
          <a:bodyPr wrap="none" rtlCol="0">
            <a:spAutoFit/>
          </a:bodyPr>
          <a:lstStyle/>
          <a:p>
            <a:r>
              <a:rPr lang="el-GR" sz="1600" b="1" dirty="0"/>
              <a:t>Χώρος Χαμηλής Τάσης</a:t>
            </a:r>
          </a:p>
        </p:txBody>
      </p:sp>
      <p:sp>
        <p:nvSpPr>
          <p:cNvPr id="4" name="TextBox 3">
            <a:extLst>
              <a:ext uri="{FF2B5EF4-FFF2-40B4-BE49-F238E27FC236}">
                <a16:creationId xmlns:a16="http://schemas.microsoft.com/office/drawing/2014/main" id="{E654A595-C4F7-34F1-52EF-61003D723D0F}"/>
              </a:ext>
            </a:extLst>
          </p:cNvPr>
          <p:cNvSpPr txBox="1"/>
          <p:nvPr/>
        </p:nvSpPr>
        <p:spPr>
          <a:xfrm>
            <a:off x="8170093" y="872564"/>
            <a:ext cx="2225033" cy="338554"/>
          </a:xfrm>
          <a:prstGeom prst="rect">
            <a:avLst/>
          </a:prstGeom>
          <a:noFill/>
        </p:spPr>
        <p:txBody>
          <a:bodyPr wrap="none" rtlCol="0">
            <a:spAutoFit/>
          </a:bodyPr>
          <a:lstStyle/>
          <a:p>
            <a:r>
              <a:rPr lang="el-GR" sz="1600" b="1" dirty="0"/>
              <a:t>Χώρος Υψηλής Τάσης</a:t>
            </a:r>
          </a:p>
        </p:txBody>
      </p:sp>
      <p:cxnSp>
        <p:nvCxnSpPr>
          <p:cNvPr id="5" name="Ευθεία γραμμή σύνδεσης 4">
            <a:extLst>
              <a:ext uri="{FF2B5EF4-FFF2-40B4-BE49-F238E27FC236}">
                <a16:creationId xmlns:a16="http://schemas.microsoft.com/office/drawing/2014/main" id="{6AD4F664-7233-A339-1439-1B70C4A2F1A6}"/>
              </a:ext>
            </a:extLst>
          </p:cNvPr>
          <p:cNvCxnSpPr>
            <a:cxnSpLocks/>
          </p:cNvCxnSpPr>
          <p:nvPr/>
        </p:nvCxnSpPr>
        <p:spPr>
          <a:xfrm>
            <a:off x="6137834" y="867493"/>
            <a:ext cx="0" cy="576000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Google Shape;2385;p73">
            <a:extLst>
              <a:ext uri="{FF2B5EF4-FFF2-40B4-BE49-F238E27FC236}">
                <a16:creationId xmlns:a16="http://schemas.microsoft.com/office/drawing/2014/main" id="{61C8A15F-4F80-922D-C0DB-7F77C5F89A71}"/>
              </a:ext>
            </a:extLst>
          </p:cNvPr>
          <p:cNvSpPr/>
          <p:nvPr/>
        </p:nvSpPr>
        <p:spPr>
          <a:xfrm>
            <a:off x="310535" y="1915397"/>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0" name="TextBox 9">
            <a:extLst>
              <a:ext uri="{FF2B5EF4-FFF2-40B4-BE49-F238E27FC236}">
                <a16:creationId xmlns:a16="http://schemas.microsoft.com/office/drawing/2014/main" id="{BCE4FF65-4443-8F85-3835-F5B96CBB59CF}"/>
              </a:ext>
            </a:extLst>
          </p:cNvPr>
          <p:cNvSpPr txBox="1"/>
          <p:nvPr/>
        </p:nvSpPr>
        <p:spPr>
          <a:xfrm>
            <a:off x="711199" y="1871684"/>
            <a:ext cx="4543423" cy="307777"/>
          </a:xfrm>
          <a:prstGeom prst="rect">
            <a:avLst/>
          </a:prstGeom>
          <a:noFill/>
        </p:spPr>
        <p:txBody>
          <a:bodyPr wrap="none" rtlCol="0">
            <a:spAutoFit/>
          </a:bodyPr>
          <a:lstStyle/>
          <a:p>
            <a:r>
              <a:rPr lang="el-GR" sz="1400" dirty="0"/>
              <a:t>Άνοδος θερμοκρασίας από τον κινητήρα του ανεμιστήρα</a:t>
            </a:r>
          </a:p>
        </p:txBody>
      </p:sp>
      <p:sp>
        <p:nvSpPr>
          <p:cNvPr id="11" name="TextBox 10">
            <a:extLst>
              <a:ext uri="{FF2B5EF4-FFF2-40B4-BE49-F238E27FC236}">
                <a16:creationId xmlns:a16="http://schemas.microsoft.com/office/drawing/2014/main" id="{C4CBA51A-FCCF-C08A-0455-EDACDA0558BF}"/>
              </a:ext>
            </a:extLst>
          </p:cNvPr>
          <p:cNvSpPr txBox="1"/>
          <p:nvPr/>
        </p:nvSpPr>
        <p:spPr>
          <a:xfrm>
            <a:off x="711198" y="2293030"/>
            <a:ext cx="4775859" cy="307777"/>
          </a:xfrm>
          <a:prstGeom prst="rect">
            <a:avLst/>
          </a:prstGeom>
          <a:noFill/>
        </p:spPr>
        <p:txBody>
          <a:bodyPr wrap="none" rtlCol="0">
            <a:spAutoFit/>
          </a:bodyPr>
          <a:lstStyle/>
          <a:p>
            <a:r>
              <a:rPr lang="el-GR" sz="1400" dirty="0"/>
              <a:t>Άνοδος θερμοκρασίας από τον μετατροπέα ρεύματος </a:t>
            </a:r>
            <a:r>
              <a:rPr lang="en-US" sz="1400" dirty="0"/>
              <a:t>DC-DC</a:t>
            </a:r>
            <a:endParaRPr lang="el-GR" sz="1400" dirty="0"/>
          </a:p>
        </p:txBody>
      </p:sp>
      <p:sp>
        <p:nvSpPr>
          <p:cNvPr id="12" name="TextBox 11">
            <a:extLst>
              <a:ext uri="{FF2B5EF4-FFF2-40B4-BE49-F238E27FC236}">
                <a16:creationId xmlns:a16="http://schemas.microsoft.com/office/drawing/2014/main" id="{80F9EA1C-5774-4BA4-6921-1BEF438A2F10}"/>
              </a:ext>
            </a:extLst>
          </p:cNvPr>
          <p:cNvSpPr txBox="1"/>
          <p:nvPr/>
        </p:nvSpPr>
        <p:spPr>
          <a:xfrm>
            <a:off x="711198" y="2716828"/>
            <a:ext cx="5277223" cy="523220"/>
          </a:xfrm>
          <a:prstGeom prst="rect">
            <a:avLst/>
          </a:prstGeom>
          <a:noFill/>
        </p:spPr>
        <p:txBody>
          <a:bodyPr wrap="square" rtlCol="0">
            <a:spAutoFit/>
          </a:bodyPr>
          <a:lstStyle/>
          <a:p>
            <a:r>
              <a:rPr lang="el-GR" sz="1400" dirty="0"/>
              <a:t>Μέγιστη θερμοκρασία που επιτυγχάνεται στον όγκο του μετατροπέα ρεύματος </a:t>
            </a:r>
            <a:r>
              <a:rPr lang="en-US" sz="1400" dirty="0"/>
              <a:t>DC-DC</a:t>
            </a:r>
            <a:r>
              <a:rPr lang="el-GR" sz="1400" dirty="0"/>
              <a:t>: </a:t>
            </a:r>
            <a:r>
              <a:rPr lang="en-US" sz="1400" b="1" dirty="0"/>
              <a:t>Ts = 83,07°C</a:t>
            </a:r>
            <a:endParaRPr lang="el-GR" sz="1400" b="1" dirty="0"/>
          </a:p>
        </p:txBody>
      </p:sp>
      <p:sp>
        <p:nvSpPr>
          <p:cNvPr id="15" name="TextBox 14">
            <a:extLst>
              <a:ext uri="{FF2B5EF4-FFF2-40B4-BE49-F238E27FC236}">
                <a16:creationId xmlns:a16="http://schemas.microsoft.com/office/drawing/2014/main" id="{91C90B8C-9580-8FC3-50AF-1181A9AC1DD2}"/>
              </a:ext>
            </a:extLst>
          </p:cNvPr>
          <p:cNvSpPr txBox="1"/>
          <p:nvPr/>
        </p:nvSpPr>
        <p:spPr>
          <a:xfrm>
            <a:off x="711199" y="3351165"/>
            <a:ext cx="4293611" cy="307777"/>
          </a:xfrm>
          <a:prstGeom prst="rect">
            <a:avLst/>
          </a:prstGeom>
          <a:noFill/>
        </p:spPr>
        <p:txBody>
          <a:bodyPr wrap="none" rtlCol="0">
            <a:spAutoFit/>
          </a:bodyPr>
          <a:lstStyle/>
          <a:p>
            <a:r>
              <a:rPr lang="el-GR" sz="1400" dirty="0"/>
              <a:t>Πτώση πίεσης και χάραξη καμπύλης αντίστασης ροής</a:t>
            </a:r>
          </a:p>
        </p:txBody>
      </p:sp>
      <p:sp>
        <p:nvSpPr>
          <p:cNvPr id="16" name="TextBox 15">
            <a:extLst>
              <a:ext uri="{FF2B5EF4-FFF2-40B4-BE49-F238E27FC236}">
                <a16:creationId xmlns:a16="http://schemas.microsoft.com/office/drawing/2014/main" id="{A12F8ADB-EB9F-9745-F9F0-FDCCCE9CFC48}"/>
              </a:ext>
            </a:extLst>
          </p:cNvPr>
          <p:cNvSpPr txBox="1"/>
          <p:nvPr/>
        </p:nvSpPr>
        <p:spPr>
          <a:xfrm>
            <a:off x="711198" y="1444512"/>
            <a:ext cx="5224082" cy="307777"/>
          </a:xfrm>
          <a:prstGeom prst="rect">
            <a:avLst/>
          </a:prstGeom>
          <a:noFill/>
        </p:spPr>
        <p:txBody>
          <a:bodyPr wrap="square" rtlCol="0">
            <a:spAutoFit/>
          </a:bodyPr>
          <a:lstStyle/>
          <a:p>
            <a:r>
              <a:rPr lang="el-GR" sz="1400" dirty="0"/>
              <a:t>Προκαταρκτικός θερμικός σχεδιασμός του χώρου χαμηλής τάσης</a:t>
            </a:r>
          </a:p>
        </p:txBody>
      </p:sp>
      <p:sp>
        <p:nvSpPr>
          <p:cNvPr id="17" name="Google Shape;2385;p73">
            <a:extLst>
              <a:ext uri="{FF2B5EF4-FFF2-40B4-BE49-F238E27FC236}">
                <a16:creationId xmlns:a16="http://schemas.microsoft.com/office/drawing/2014/main" id="{8FDB2B05-B032-3D79-2B65-9DEFC5923742}"/>
              </a:ext>
            </a:extLst>
          </p:cNvPr>
          <p:cNvSpPr/>
          <p:nvPr/>
        </p:nvSpPr>
        <p:spPr>
          <a:xfrm>
            <a:off x="310535" y="1488223"/>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8" name="Google Shape;2385;p73">
            <a:extLst>
              <a:ext uri="{FF2B5EF4-FFF2-40B4-BE49-F238E27FC236}">
                <a16:creationId xmlns:a16="http://schemas.microsoft.com/office/drawing/2014/main" id="{AB64B9F2-A90D-E360-E0B3-CB0B5437055A}"/>
              </a:ext>
            </a:extLst>
          </p:cNvPr>
          <p:cNvSpPr/>
          <p:nvPr/>
        </p:nvSpPr>
        <p:spPr>
          <a:xfrm>
            <a:off x="315999" y="2336741"/>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9" name="Google Shape;2385;p73">
            <a:extLst>
              <a:ext uri="{FF2B5EF4-FFF2-40B4-BE49-F238E27FC236}">
                <a16:creationId xmlns:a16="http://schemas.microsoft.com/office/drawing/2014/main" id="{3677BF28-F751-C448-8021-173ECBF896CB}"/>
              </a:ext>
            </a:extLst>
          </p:cNvPr>
          <p:cNvSpPr/>
          <p:nvPr/>
        </p:nvSpPr>
        <p:spPr>
          <a:xfrm>
            <a:off x="310535" y="2758085"/>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0" name="Google Shape;2385;p73">
            <a:extLst>
              <a:ext uri="{FF2B5EF4-FFF2-40B4-BE49-F238E27FC236}">
                <a16:creationId xmlns:a16="http://schemas.microsoft.com/office/drawing/2014/main" id="{2479A23F-C4D7-89AB-4A29-BAE8AD067AC2}"/>
              </a:ext>
            </a:extLst>
          </p:cNvPr>
          <p:cNvSpPr/>
          <p:nvPr/>
        </p:nvSpPr>
        <p:spPr>
          <a:xfrm>
            <a:off x="310535" y="3394876"/>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pic>
        <p:nvPicPr>
          <p:cNvPr id="22" name="Εικόνα 21">
            <a:extLst>
              <a:ext uri="{FF2B5EF4-FFF2-40B4-BE49-F238E27FC236}">
                <a16:creationId xmlns:a16="http://schemas.microsoft.com/office/drawing/2014/main" id="{0C87B3CD-EC54-42DC-26EE-63F481262012}"/>
              </a:ext>
            </a:extLst>
          </p:cNvPr>
          <p:cNvPicPr>
            <a:picLocks noChangeAspect="1"/>
          </p:cNvPicPr>
          <p:nvPr/>
        </p:nvPicPr>
        <p:blipFill>
          <a:blip r:embed="rId3"/>
          <a:stretch>
            <a:fillRect/>
          </a:stretch>
        </p:blipFill>
        <p:spPr>
          <a:xfrm>
            <a:off x="1208203" y="3888041"/>
            <a:ext cx="3494770" cy="2351395"/>
          </a:xfrm>
          <a:prstGeom prst="rect">
            <a:avLst/>
          </a:prstGeom>
        </p:spPr>
      </p:pic>
      <p:sp>
        <p:nvSpPr>
          <p:cNvPr id="6" name="Google Shape;2385;p73">
            <a:extLst>
              <a:ext uri="{FF2B5EF4-FFF2-40B4-BE49-F238E27FC236}">
                <a16:creationId xmlns:a16="http://schemas.microsoft.com/office/drawing/2014/main" id="{76F16EB0-F18F-22DF-EDB4-720026560132}"/>
              </a:ext>
            </a:extLst>
          </p:cNvPr>
          <p:cNvSpPr/>
          <p:nvPr/>
        </p:nvSpPr>
        <p:spPr>
          <a:xfrm>
            <a:off x="6370266" y="1920679"/>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7" name="TextBox 6">
            <a:extLst>
              <a:ext uri="{FF2B5EF4-FFF2-40B4-BE49-F238E27FC236}">
                <a16:creationId xmlns:a16="http://schemas.microsoft.com/office/drawing/2014/main" id="{DB2A7201-A4F5-726F-7DE0-215D93C88A18}"/>
              </a:ext>
            </a:extLst>
          </p:cNvPr>
          <p:cNvSpPr txBox="1"/>
          <p:nvPr/>
        </p:nvSpPr>
        <p:spPr>
          <a:xfrm>
            <a:off x="6770930" y="1876966"/>
            <a:ext cx="4543423" cy="307777"/>
          </a:xfrm>
          <a:prstGeom prst="rect">
            <a:avLst/>
          </a:prstGeom>
          <a:noFill/>
        </p:spPr>
        <p:txBody>
          <a:bodyPr wrap="none" rtlCol="0">
            <a:spAutoFit/>
          </a:bodyPr>
          <a:lstStyle/>
          <a:p>
            <a:r>
              <a:rPr lang="el-GR" sz="1400" dirty="0"/>
              <a:t>Άνοδος θερμοκρασίας από τον κινητήρα του ανεμιστήρα</a:t>
            </a:r>
          </a:p>
        </p:txBody>
      </p:sp>
      <p:sp>
        <p:nvSpPr>
          <p:cNvPr id="8" name="TextBox 7">
            <a:extLst>
              <a:ext uri="{FF2B5EF4-FFF2-40B4-BE49-F238E27FC236}">
                <a16:creationId xmlns:a16="http://schemas.microsoft.com/office/drawing/2014/main" id="{3AE5242F-8A6F-0F8E-606C-4828A2B3F40F}"/>
              </a:ext>
            </a:extLst>
          </p:cNvPr>
          <p:cNvSpPr txBox="1"/>
          <p:nvPr/>
        </p:nvSpPr>
        <p:spPr>
          <a:xfrm>
            <a:off x="6770929" y="2298312"/>
            <a:ext cx="4158703" cy="307777"/>
          </a:xfrm>
          <a:prstGeom prst="rect">
            <a:avLst/>
          </a:prstGeom>
          <a:noFill/>
        </p:spPr>
        <p:txBody>
          <a:bodyPr wrap="none" rtlCol="0">
            <a:spAutoFit/>
          </a:bodyPr>
          <a:lstStyle/>
          <a:p>
            <a:r>
              <a:rPr lang="el-GR" sz="1400" dirty="0"/>
              <a:t>Άνοδος θερμοκρασίας από τα κελιά των μπαταριών</a:t>
            </a:r>
          </a:p>
        </p:txBody>
      </p:sp>
      <p:sp>
        <p:nvSpPr>
          <p:cNvPr id="13" name="TextBox 12">
            <a:extLst>
              <a:ext uri="{FF2B5EF4-FFF2-40B4-BE49-F238E27FC236}">
                <a16:creationId xmlns:a16="http://schemas.microsoft.com/office/drawing/2014/main" id="{AD182992-90E8-D4FB-02EB-A399C9071A1B}"/>
              </a:ext>
            </a:extLst>
          </p:cNvPr>
          <p:cNvSpPr txBox="1"/>
          <p:nvPr/>
        </p:nvSpPr>
        <p:spPr>
          <a:xfrm>
            <a:off x="6770929" y="2722110"/>
            <a:ext cx="5277223" cy="523220"/>
          </a:xfrm>
          <a:prstGeom prst="rect">
            <a:avLst/>
          </a:prstGeom>
          <a:noFill/>
        </p:spPr>
        <p:txBody>
          <a:bodyPr wrap="square" rtlCol="0">
            <a:spAutoFit/>
          </a:bodyPr>
          <a:lstStyle/>
          <a:p>
            <a:r>
              <a:rPr lang="el-GR" sz="1400" dirty="0"/>
              <a:t>Μέγιστη θερμοκρασία που επιτυγχάνεται στον όγκο των κελιών μπαταριών: </a:t>
            </a:r>
            <a:r>
              <a:rPr lang="en-US" sz="1400" b="1" dirty="0"/>
              <a:t>Ts = </a:t>
            </a:r>
            <a:r>
              <a:rPr lang="el-GR" sz="1400" b="1" dirty="0"/>
              <a:t>53,28</a:t>
            </a:r>
            <a:r>
              <a:rPr lang="en-US" sz="1400" b="1" dirty="0"/>
              <a:t>°C</a:t>
            </a:r>
            <a:endParaRPr lang="el-GR" sz="1400" b="1" dirty="0"/>
          </a:p>
        </p:txBody>
      </p:sp>
      <p:sp>
        <p:nvSpPr>
          <p:cNvPr id="14" name="TextBox 13">
            <a:extLst>
              <a:ext uri="{FF2B5EF4-FFF2-40B4-BE49-F238E27FC236}">
                <a16:creationId xmlns:a16="http://schemas.microsoft.com/office/drawing/2014/main" id="{9BE73834-822D-4522-A7CB-F190AFDB551B}"/>
              </a:ext>
            </a:extLst>
          </p:cNvPr>
          <p:cNvSpPr txBox="1"/>
          <p:nvPr/>
        </p:nvSpPr>
        <p:spPr>
          <a:xfrm>
            <a:off x="6770930" y="3356447"/>
            <a:ext cx="4293611" cy="307777"/>
          </a:xfrm>
          <a:prstGeom prst="rect">
            <a:avLst/>
          </a:prstGeom>
          <a:noFill/>
        </p:spPr>
        <p:txBody>
          <a:bodyPr wrap="none" rtlCol="0">
            <a:spAutoFit/>
          </a:bodyPr>
          <a:lstStyle/>
          <a:p>
            <a:r>
              <a:rPr lang="el-GR" sz="1400" dirty="0"/>
              <a:t>Πτώση πίεσης και χάραξη καμπύλης αντίστασης ροής</a:t>
            </a:r>
          </a:p>
        </p:txBody>
      </p:sp>
      <p:sp>
        <p:nvSpPr>
          <p:cNvPr id="21" name="TextBox 20">
            <a:extLst>
              <a:ext uri="{FF2B5EF4-FFF2-40B4-BE49-F238E27FC236}">
                <a16:creationId xmlns:a16="http://schemas.microsoft.com/office/drawing/2014/main" id="{0CBE7704-6126-77D2-209D-E50DB7F7960D}"/>
              </a:ext>
            </a:extLst>
          </p:cNvPr>
          <p:cNvSpPr txBox="1"/>
          <p:nvPr/>
        </p:nvSpPr>
        <p:spPr>
          <a:xfrm>
            <a:off x="6770929" y="1449794"/>
            <a:ext cx="5224082" cy="307777"/>
          </a:xfrm>
          <a:prstGeom prst="rect">
            <a:avLst/>
          </a:prstGeom>
          <a:noFill/>
        </p:spPr>
        <p:txBody>
          <a:bodyPr wrap="square" rtlCol="0">
            <a:spAutoFit/>
          </a:bodyPr>
          <a:lstStyle/>
          <a:p>
            <a:r>
              <a:rPr lang="el-GR" sz="1400" dirty="0"/>
              <a:t>Προκαταρκτικός θερμικός σχεδιασμός του χώρου υψηλής τάσης</a:t>
            </a:r>
          </a:p>
        </p:txBody>
      </p:sp>
      <p:sp>
        <p:nvSpPr>
          <p:cNvPr id="23" name="Google Shape;2385;p73">
            <a:extLst>
              <a:ext uri="{FF2B5EF4-FFF2-40B4-BE49-F238E27FC236}">
                <a16:creationId xmlns:a16="http://schemas.microsoft.com/office/drawing/2014/main" id="{76D701FF-0D17-60F9-4125-168BC43A7B93}"/>
              </a:ext>
            </a:extLst>
          </p:cNvPr>
          <p:cNvSpPr/>
          <p:nvPr/>
        </p:nvSpPr>
        <p:spPr>
          <a:xfrm>
            <a:off x="6370266" y="1493505"/>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4" name="Google Shape;2385;p73">
            <a:extLst>
              <a:ext uri="{FF2B5EF4-FFF2-40B4-BE49-F238E27FC236}">
                <a16:creationId xmlns:a16="http://schemas.microsoft.com/office/drawing/2014/main" id="{7BDB3D68-F0F0-584C-7318-13F21454AE92}"/>
              </a:ext>
            </a:extLst>
          </p:cNvPr>
          <p:cNvSpPr/>
          <p:nvPr/>
        </p:nvSpPr>
        <p:spPr>
          <a:xfrm>
            <a:off x="6375730" y="2342023"/>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5" name="Google Shape;2385;p73">
            <a:extLst>
              <a:ext uri="{FF2B5EF4-FFF2-40B4-BE49-F238E27FC236}">
                <a16:creationId xmlns:a16="http://schemas.microsoft.com/office/drawing/2014/main" id="{BF2D5738-A57D-C8F4-2D28-60060EE623BC}"/>
              </a:ext>
            </a:extLst>
          </p:cNvPr>
          <p:cNvSpPr/>
          <p:nvPr/>
        </p:nvSpPr>
        <p:spPr>
          <a:xfrm>
            <a:off x="6370266" y="2763367"/>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6" name="Google Shape;2385;p73">
            <a:extLst>
              <a:ext uri="{FF2B5EF4-FFF2-40B4-BE49-F238E27FC236}">
                <a16:creationId xmlns:a16="http://schemas.microsoft.com/office/drawing/2014/main" id="{1B18E963-64AD-0950-DD0B-6D056CF8E9DD}"/>
              </a:ext>
            </a:extLst>
          </p:cNvPr>
          <p:cNvSpPr/>
          <p:nvPr/>
        </p:nvSpPr>
        <p:spPr>
          <a:xfrm>
            <a:off x="6370266" y="3400158"/>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pic>
        <p:nvPicPr>
          <p:cNvPr id="27" name="Εικόνα 26">
            <a:extLst>
              <a:ext uri="{FF2B5EF4-FFF2-40B4-BE49-F238E27FC236}">
                <a16:creationId xmlns:a16="http://schemas.microsoft.com/office/drawing/2014/main" id="{24762A3F-CA9D-C664-683D-D24ABEEE24E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9267" y="3888041"/>
            <a:ext cx="3354288" cy="2400305"/>
          </a:xfrm>
          <a:prstGeom prst="rect">
            <a:avLst/>
          </a:prstGeom>
          <a:noFill/>
        </p:spPr>
      </p:pic>
    </p:spTree>
    <p:extLst>
      <p:ext uri="{BB962C8B-B14F-4D97-AF65-F5344CB8AC3E}">
        <p14:creationId xmlns:p14="http://schemas.microsoft.com/office/powerpoint/2010/main" val="1922673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2955589" y="239060"/>
            <a:ext cx="6280822" cy="400110"/>
          </a:xfrm>
          <a:prstGeom prst="rect">
            <a:avLst/>
          </a:prstGeom>
          <a:noFill/>
        </p:spPr>
        <p:txBody>
          <a:bodyPr wrap="none" rtlCol="0">
            <a:spAutoFit/>
          </a:bodyPr>
          <a:lstStyle/>
          <a:p>
            <a:r>
              <a:rPr lang="el-GR" sz="2000" dirty="0"/>
              <a:t>ΕΦΑΡΜΟΓΗ ΑΡΧΩΝ ΣΧΕΔΙΑΣΗΣ ΣΥΣΤΗΜΑΤΩΝ ΨΥΞΗΣ</a:t>
            </a:r>
          </a:p>
        </p:txBody>
      </p:sp>
      <p:sp>
        <p:nvSpPr>
          <p:cNvPr id="3" name="TextBox 2">
            <a:extLst>
              <a:ext uri="{FF2B5EF4-FFF2-40B4-BE49-F238E27FC236}">
                <a16:creationId xmlns:a16="http://schemas.microsoft.com/office/drawing/2014/main" id="{063DC426-FAEB-A687-4B1E-33DDD2A719E4}"/>
              </a:ext>
            </a:extLst>
          </p:cNvPr>
          <p:cNvSpPr txBox="1"/>
          <p:nvPr/>
        </p:nvSpPr>
        <p:spPr>
          <a:xfrm>
            <a:off x="1796874" y="872564"/>
            <a:ext cx="2317429" cy="338554"/>
          </a:xfrm>
          <a:prstGeom prst="rect">
            <a:avLst/>
          </a:prstGeom>
          <a:noFill/>
        </p:spPr>
        <p:txBody>
          <a:bodyPr wrap="none" rtlCol="0">
            <a:spAutoFit/>
          </a:bodyPr>
          <a:lstStyle/>
          <a:p>
            <a:r>
              <a:rPr lang="el-GR" sz="1600" b="1" dirty="0"/>
              <a:t>Χώρος Χαμηλής Τάσης</a:t>
            </a:r>
          </a:p>
        </p:txBody>
      </p:sp>
      <p:sp>
        <p:nvSpPr>
          <p:cNvPr id="4" name="TextBox 3">
            <a:extLst>
              <a:ext uri="{FF2B5EF4-FFF2-40B4-BE49-F238E27FC236}">
                <a16:creationId xmlns:a16="http://schemas.microsoft.com/office/drawing/2014/main" id="{E654A595-C4F7-34F1-52EF-61003D723D0F}"/>
              </a:ext>
            </a:extLst>
          </p:cNvPr>
          <p:cNvSpPr txBox="1"/>
          <p:nvPr/>
        </p:nvSpPr>
        <p:spPr>
          <a:xfrm>
            <a:off x="8170093" y="872564"/>
            <a:ext cx="2225033" cy="338554"/>
          </a:xfrm>
          <a:prstGeom prst="rect">
            <a:avLst/>
          </a:prstGeom>
          <a:noFill/>
        </p:spPr>
        <p:txBody>
          <a:bodyPr wrap="none" rtlCol="0">
            <a:spAutoFit/>
          </a:bodyPr>
          <a:lstStyle/>
          <a:p>
            <a:r>
              <a:rPr lang="el-GR" sz="1600" b="1" dirty="0"/>
              <a:t>Χώρος Υψηλής Τάσης</a:t>
            </a:r>
          </a:p>
        </p:txBody>
      </p:sp>
      <p:cxnSp>
        <p:nvCxnSpPr>
          <p:cNvPr id="5" name="Ευθεία γραμμή σύνδεσης 4">
            <a:extLst>
              <a:ext uri="{FF2B5EF4-FFF2-40B4-BE49-F238E27FC236}">
                <a16:creationId xmlns:a16="http://schemas.microsoft.com/office/drawing/2014/main" id="{6AD4F664-7233-A339-1439-1B70C4A2F1A6}"/>
              </a:ext>
            </a:extLst>
          </p:cNvPr>
          <p:cNvCxnSpPr>
            <a:cxnSpLocks/>
          </p:cNvCxnSpPr>
          <p:nvPr/>
        </p:nvCxnSpPr>
        <p:spPr>
          <a:xfrm>
            <a:off x="6137834" y="867493"/>
            <a:ext cx="0" cy="576000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0F9EA1C-5774-4BA4-6921-1BEF438A2F10}"/>
              </a:ext>
            </a:extLst>
          </p:cNvPr>
          <p:cNvSpPr txBox="1"/>
          <p:nvPr/>
        </p:nvSpPr>
        <p:spPr>
          <a:xfrm>
            <a:off x="563579" y="1963793"/>
            <a:ext cx="5490587" cy="523220"/>
          </a:xfrm>
          <a:prstGeom prst="rect">
            <a:avLst/>
          </a:prstGeom>
          <a:noFill/>
        </p:spPr>
        <p:txBody>
          <a:bodyPr wrap="square" rtlCol="0">
            <a:spAutoFit/>
          </a:bodyPr>
          <a:lstStyle/>
          <a:p>
            <a:r>
              <a:rPr lang="el-GR" sz="1400" dirty="0"/>
              <a:t>Μέγιστη θερμοκρασία που επιτυγχάνεται στον όγκο του μετατροπέα ρεύματος </a:t>
            </a:r>
            <a:r>
              <a:rPr lang="en-US" sz="1400" dirty="0"/>
              <a:t>DC-DC</a:t>
            </a:r>
            <a:r>
              <a:rPr lang="el-GR" sz="1400" dirty="0"/>
              <a:t>: </a:t>
            </a:r>
            <a:r>
              <a:rPr lang="en-US" sz="1400" b="1" dirty="0"/>
              <a:t>Ts = </a:t>
            </a:r>
            <a:r>
              <a:rPr lang="el-GR" sz="1400" b="1" dirty="0"/>
              <a:t>75</a:t>
            </a:r>
            <a:r>
              <a:rPr lang="en-US" sz="1400" b="1" dirty="0"/>
              <a:t>,</a:t>
            </a:r>
            <a:r>
              <a:rPr lang="el-GR" sz="1400" b="1" dirty="0"/>
              <a:t>43</a:t>
            </a:r>
            <a:r>
              <a:rPr lang="en-US" sz="1400" b="1" dirty="0"/>
              <a:t>°C</a:t>
            </a:r>
            <a:endParaRPr lang="el-GR" sz="1400" b="1" dirty="0"/>
          </a:p>
        </p:txBody>
      </p:sp>
      <p:sp>
        <p:nvSpPr>
          <p:cNvPr id="16" name="TextBox 15">
            <a:extLst>
              <a:ext uri="{FF2B5EF4-FFF2-40B4-BE49-F238E27FC236}">
                <a16:creationId xmlns:a16="http://schemas.microsoft.com/office/drawing/2014/main" id="{A12F8ADB-EB9F-9745-F9F0-FDCCCE9CFC48}"/>
              </a:ext>
            </a:extLst>
          </p:cNvPr>
          <p:cNvSpPr txBox="1"/>
          <p:nvPr/>
        </p:nvSpPr>
        <p:spPr>
          <a:xfrm>
            <a:off x="564770" y="1444512"/>
            <a:ext cx="5498357" cy="307777"/>
          </a:xfrm>
          <a:prstGeom prst="rect">
            <a:avLst/>
          </a:prstGeom>
          <a:noFill/>
        </p:spPr>
        <p:txBody>
          <a:bodyPr wrap="square" rtlCol="0">
            <a:spAutoFit/>
          </a:bodyPr>
          <a:lstStyle/>
          <a:p>
            <a:r>
              <a:rPr lang="el-GR" sz="1400" dirty="0"/>
              <a:t>Επανάληψη της διαδικασίας για την χρήση εναλλακτών θερμότητας</a:t>
            </a:r>
          </a:p>
        </p:txBody>
      </p:sp>
      <p:sp>
        <p:nvSpPr>
          <p:cNvPr id="17" name="Google Shape;2385;p73">
            <a:extLst>
              <a:ext uri="{FF2B5EF4-FFF2-40B4-BE49-F238E27FC236}">
                <a16:creationId xmlns:a16="http://schemas.microsoft.com/office/drawing/2014/main" id="{8FDB2B05-B032-3D79-2B65-9DEFC5923742}"/>
              </a:ext>
            </a:extLst>
          </p:cNvPr>
          <p:cNvSpPr/>
          <p:nvPr/>
        </p:nvSpPr>
        <p:spPr>
          <a:xfrm>
            <a:off x="310535" y="1488223"/>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9" name="Google Shape;2385;p73">
            <a:extLst>
              <a:ext uri="{FF2B5EF4-FFF2-40B4-BE49-F238E27FC236}">
                <a16:creationId xmlns:a16="http://schemas.microsoft.com/office/drawing/2014/main" id="{3677BF28-F751-C448-8021-173ECBF896CB}"/>
              </a:ext>
            </a:extLst>
          </p:cNvPr>
          <p:cNvSpPr/>
          <p:nvPr/>
        </p:nvSpPr>
        <p:spPr>
          <a:xfrm>
            <a:off x="310535" y="2005050"/>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3" name="TextBox 22">
            <a:extLst>
              <a:ext uri="{FF2B5EF4-FFF2-40B4-BE49-F238E27FC236}">
                <a16:creationId xmlns:a16="http://schemas.microsoft.com/office/drawing/2014/main" id="{679E388E-8493-CBBE-281D-6D098BCE886F}"/>
              </a:ext>
            </a:extLst>
          </p:cNvPr>
          <p:cNvSpPr txBox="1"/>
          <p:nvPr/>
        </p:nvSpPr>
        <p:spPr>
          <a:xfrm>
            <a:off x="6635674" y="1963793"/>
            <a:ext cx="5490587" cy="523220"/>
          </a:xfrm>
          <a:prstGeom prst="rect">
            <a:avLst/>
          </a:prstGeom>
          <a:noFill/>
        </p:spPr>
        <p:txBody>
          <a:bodyPr wrap="square" rtlCol="0">
            <a:spAutoFit/>
          </a:bodyPr>
          <a:lstStyle/>
          <a:p>
            <a:r>
              <a:rPr lang="el-GR" sz="1400" dirty="0"/>
              <a:t>Μέγιστη θερμοκρασία που επιτυγχάνεται στον όγκο των κελιών μπαταριών: </a:t>
            </a:r>
            <a:r>
              <a:rPr lang="en-US" sz="1400" b="1" dirty="0"/>
              <a:t>Ts = </a:t>
            </a:r>
            <a:r>
              <a:rPr lang="el-GR" sz="1400" b="1" dirty="0"/>
              <a:t>41</a:t>
            </a:r>
            <a:r>
              <a:rPr lang="en-US" sz="1400" b="1" dirty="0"/>
              <a:t>°C</a:t>
            </a:r>
            <a:endParaRPr lang="el-GR" sz="1400" b="1" dirty="0"/>
          </a:p>
        </p:txBody>
      </p:sp>
      <p:sp>
        <p:nvSpPr>
          <p:cNvPr id="24" name="TextBox 23">
            <a:extLst>
              <a:ext uri="{FF2B5EF4-FFF2-40B4-BE49-F238E27FC236}">
                <a16:creationId xmlns:a16="http://schemas.microsoft.com/office/drawing/2014/main" id="{F2160865-2935-B366-7D57-3097295C6589}"/>
              </a:ext>
            </a:extLst>
          </p:cNvPr>
          <p:cNvSpPr txBox="1"/>
          <p:nvPr/>
        </p:nvSpPr>
        <p:spPr>
          <a:xfrm>
            <a:off x="6636865" y="1444512"/>
            <a:ext cx="5498357" cy="307777"/>
          </a:xfrm>
          <a:prstGeom prst="rect">
            <a:avLst/>
          </a:prstGeom>
          <a:noFill/>
        </p:spPr>
        <p:txBody>
          <a:bodyPr wrap="square" rtlCol="0">
            <a:spAutoFit/>
          </a:bodyPr>
          <a:lstStyle/>
          <a:p>
            <a:r>
              <a:rPr lang="el-GR" sz="1400" dirty="0"/>
              <a:t>Επανάληψη της διαδικασίας για την χρήση εναλλακτών θερμότητας</a:t>
            </a:r>
          </a:p>
        </p:txBody>
      </p:sp>
      <p:sp>
        <p:nvSpPr>
          <p:cNvPr id="25" name="Google Shape;2385;p73">
            <a:extLst>
              <a:ext uri="{FF2B5EF4-FFF2-40B4-BE49-F238E27FC236}">
                <a16:creationId xmlns:a16="http://schemas.microsoft.com/office/drawing/2014/main" id="{301DD34D-2C55-4830-6DCA-07330375F8E8}"/>
              </a:ext>
            </a:extLst>
          </p:cNvPr>
          <p:cNvSpPr/>
          <p:nvPr/>
        </p:nvSpPr>
        <p:spPr>
          <a:xfrm>
            <a:off x="6382630" y="1488223"/>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6" name="Google Shape;2385;p73">
            <a:extLst>
              <a:ext uri="{FF2B5EF4-FFF2-40B4-BE49-F238E27FC236}">
                <a16:creationId xmlns:a16="http://schemas.microsoft.com/office/drawing/2014/main" id="{C7522955-BEF0-7A91-9167-A8844B6CADFA}"/>
              </a:ext>
            </a:extLst>
          </p:cNvPr>
          <p:cNvSpPr/>
          <p:nvPr/>
        </p:nvSpPr>
        <p:spPr>
          <a:xfrm>
            <a:off x="6382630" y="2005050"/>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pic>
        <p:nvPicPr>
          <p:cNvPr id="27" name="Εικόνα 26" descr="Εικόνα που περιέχει κείμενο, γραμμή, γράφημα, διάγραμμα&#10;&#10;Περιγραφή που δημιουργήθηκε αυτόματα">
            <a:extLst>
              <a:ext uri="{FF2B5EF4-FFF2-40B4-BE49-F238E27FC236}">
                <a16:creationId xmlns:a16="http://schemas.microsoft.com/office/drawing/2014/main" id="{169021FB-61A6-7130-EDA9-ED7AD715248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104" y="2698517"/>
            <a:ext cx="4292970" cy="2888684"/>
          </a:xfrm>
          <a:prstGeom prst="rect">
            <a:avLst/>
          </a:prstGeom>
          <a:noFill/>
          <a:ln>
            <a:noFill/>
          </a:ln>
        </p:spPr>
      </p:pic>
      <p:pic>
        <p:nvPicPr>
          <p:cNvPr id="28" name="Εικόνα 27">
            <a:extLst>
              <a:ext uri="{FF2B5EF4-FFF2-40B4-BE49-F238E27FC236}">
                <a16:creationId xmlns:a16="http://schemas.microsoft.com/office/drawing/2014/main" id="{BB024B3D-588B-E757-0A9F-F5ABFAD8E3B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01899" y="2675436"/>
            <a:ext cx="4069024" cy="2911765"/>
          </a:xfrm>
          <a:prstGeom prst="rect">
            <a:avLst/>
          </a:prstGeom>
          <a:noFill/>
        </p:spPr>
      </p:pic>
      <p:grpSp>
        <p:nvGrpSpPr>
          <p:cNvPr id="29" name="Google Shape;2407;p73">
            <a:extLst>
              <a:ext uri="{FF2B5EF4-FFF2-40B4-BE49-F238E27FC236}">
                <a16:creationId xmlns:a16="http://schemas.microsoft.com/office/drawing/2014/main" id="{74E20959-BC48-02F7-B727-ED3035A3067D}"/>
              </a:ext>
            </a:extLst>
          </p:cNvPr>
          <p:cNvGrpSpPr/>
          <p:nvPr/>
        </p:nvGrpSpPr>
        <p:grpSpPr>
          <a:xfrm>
            <a:off x="200061" y="6121311"/>
            <a:ext cx="437922" cy="198819"/>
            <a:chOff x="4920150" y="1977875"/>
            <a:chExt cx="68525" cy="33800"/>
          </a:xfrm>
        </p:grpSpPr>
        <p:sp>
          <p:nvSpPr>
            <p:cNvPr id="30" name="Google Shape;2408;p73">
              <a:extLst>
                <a:ext uri="{FF2B5EF4-FFF2-40B4-BE49-F238E27FC236}">
                  <a16:creationId xmlns:a16="http://schemas.microsoft.com/office/drawing/2014/main" id="{DC97428C-A195-202F-4B19-8B5A87870EBF}"/>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1" name="Google Shape;2409;p73">
              <a:extLst>
                <a:ext uri="{FF2B5EF4-FFF2-40B4-BE49-F238E27FC236}">
                  <a16:creationId xmlns:a16="http://schemas.microsoft.com/office/drawing/2014/main" id="{1141AF20-2D47-B12E-A9AA-B9F8218093CC}"/>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2" name="Google Shape;2410;p73">
              <a:extLst>
                <a:ext uri="{FF2B5EF4-FFF2-40B4-BE49-F238E27FC236}">
                  <a16:creationId xmlns:a16="http://schemas.microsoft.com/office/drawing/2014/main" id="{6DD4C396-4D23-9F03-AFAD-2AE77634EF3E}"/>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33" name="Google Shape;2407;p73">
            <a:extLst>
              <a:ext uri="{FF2B5EF4-FFF2-40B4-BE49-F238E27FC236}">
                <a16:creationId xmlns:a16="http://schemas.microsoft.com/office/drawing/2014/main" id="{6FB1BAE2-CC62-D4A7-A69E-7ED79734BA5A}"/>
              </a:ext>
            </a:extLst>
          </p:cNvPr>
          <p:cNvGrpSpPr/>
          <p:nvPr/>
        </p:nvGrpSpPr>
        <p:grpSpPr>
          <a:xfrm>
            <a:off x="6560967" y="6101460"/>
            <a:ext cx="437922" cy="198819"/>
            <a:chOff x="4920150" y="1977875"/>
            <a:chExt cx="68525" cy="33800"/>
          </a:xfrm>
        </p:grpSpPr>
        <p:sp>
          <p:nvSpPr>
            <p:cNvPr id="34" name="Google Shape;2408;p73">
              <a:extLst>
                <a:ext uri="{FF2B5EF4-FFF2-40B4-BE49-F238E27FC236}">
                  <a16:creationId xmlns:a16="http://schemas.microsoft.com/office/drawing/2014/main" id="{B39F6F9E-D1E0-BD2E-2CF0-DA89F1A3C997}"/>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5" name="Google Shape;2409;p73">
              <a:extLst>
                <a:ext uri="{FF2B5EF4-FFF2-40B4-BE49-F238E27FC236}">
                  <a16:creationId xmlns:a16="http://schemas.microsoft.com/office/drawing/2014/main" id="{D48B9D64-69D7-668C-77CF-BCD8D99070E6}"/>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6" name="Google Shape;2410;p73">
              <a:extLst>
                <a:ext uri="{FF2B5EF4-FFF2-40B4-BE49-F238E27FC236}">
                  <a16:creationId xmlns:a16="http://schemas.microsoft.com/office/drawing/2014/main" id="{24C91ACE-2136-6F80-4EC9-ACE3FD685F7D}"/>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sp>
        <p:nvSpPr>
          <p:cNvPr id="37" name="TextBox 36">
            <a:extLst>
              <a:ext uri="{FF2B5EF4-FFF2-40B4-BE49-F238E27FC236}">
                <a16:creationId xmlns:a16="http://schemas.microsoft.com/office/drawing/2014/main" id="{3C8CB86E-B1FA-B407-B844-CEB0E3375225}"/>
              </a:ext>
            </a:extLst>
          </p:cNvPr>
          <p:cNvSpPr txBox="1"/>
          <p:nvPr/>
        </p:nvSpPr>
        <p:spPr>
          <a:xfrm>
            <a:off x="808683" y="6066833"/>
            <a:ext cx="4355295" cy="307777"/>
          </a:xfrm>
          <a:prstGeom prst="rect">
            <a:avLst/>
          </a:prstGeom>
          <a:noFill/>
        </p:spPr>
        <p:txBody>
          <a:bodyPr wrap="none" rtlCol="0">
            <a:spAutoFit/>
          </a:bodyPr>
          <a:lstStyle/>
          <a:p>
            <a:r>
              <a:rPr lang="el-GR" sz="1400" dirty="0"/>
              <a:t>Επιλογή ανεμιστήρων διαστάσεων 120×120×38 </a:t>
            </a:r>
            <a:r>
              <a:rPr lang="en-US" sz="1400" dirty="0"/>
              <a:t>mm </a:t>
            </a:r>
            <a:endParaRPr lang="el-GR" sz="1400" dirty="0"/>
          </a:p>
        </p:txBody>
      </p:sp>
      <p:sp>
        <p:nvSpPr>
          <p:cNvPr id="42" name="TextBox 41">
            <a:extLst>
              <a:ext uri="{FF2B5EF4-FFF2-40B4-BE49-F238E27FC236}">
                <a16:creationId xmlns:a16="http://schemas.microsoft.com/office/drawing/2014/main" id="{CC871CBF-5A48-3DED-BBD4-4677138416FF}"/>
              </a:ext>
            </a:extLst>
          </p:cNvPr>
          <p:cNvSpPr txBox="1"/>
          <p:nvPr/>
        </p:nvSpPr>
        <p:spPr>
          <a:xfrm>
            <a:off x="7201899" y="6046982"/>
            <a:ext cx="4355295" cy="307777"/>
          </a:xfrm>
          <a:prstGeom prst="rect">
            <a:avLst/>
          </a:prstGeom>
          <a:noFill/>
        </p:spPr>
        <p:txBody>
          <a:bodyPr wrap="none" rtlCol="0">
            <a:spAutoFit/>
          </a:bodyPr>
          <a:lstStyle/>
          <a:p>
            <a:r>
              <a:rPr lang="el-GR" sz="1400" dirty="0"/>
              <a:t>Επιλογή ανεμιστήρων διαστάσεων </a:t>
            </a:r>
            <a:r>
              <a:rPr lang="en-US" sz="1400" dirty="0"/>
              <a:t>150×150×50 mm</a:t>
            </a:r>
            <a:endParaRPr lang="el-GR" sz="1400" dirty="0"/>
          </a:p>
        </p:txBody>
      </p:sp>
    </p:spTree>
    <p:extLst>
      <p:ext uri="{BB962C8B-B14F-4D97-AF65-F5344CB8AC3E}">
        <p14:creationId xmlns:p14="http://schemas.microsoft.com/office/powerpoint/2010/main" val="367428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2070635" y="251011"/>
            <a:ext cx="8050730" cy="400110"/>
          </a:xfrm>
          <a:prstGeom prst="rect">
            <a:avLst/>
          </a:prstGeom>
          <a:noFill/>
        </p:spPr>
        <p:txBody>
          <a:bodyPr wrap="none" rtlCol="0">
            <a:spAutoFit/>
          </a:bodyPr>
          <a:lstStyle/>
          <a:p>
            <a:r>
              <a:rPr lang="el-GR" sz="2000" dirty="0"/>
              <a:t>ΣΧΕΔΙΑΣΜΟΣ ΣΥΣΣΩΡΕΥΤΗ ΕΝΕΡΓΕΙΑΣ ΣΤΟ ΛΟΓΙΣΜΙΚΟ </a:t>
            </a:r>
            <a:r>
              <a:rPr lang="en-US" sz="2000" dirty="0"/>
              <a:t>SOLIDWORKS</a:t>
            </a:r>
            <a:endParaRPr lang="el-GR" sz="2000" dirty="0"/>
          </a:p>
        </p:txBody>
      </p:sp>
      <p:pic>
        <p:nvPicPr>
          <p:cNvPr id="3" name="Εικόνα 2" descr="Εικόνα που περιέχει στιγμιότυπο οθόνης, ορθογώνιο παραλληλόγραμμο, πολυχρωμία, κείμενο&#10;&#10;Περιγραφή που δημιουργήθηκε αυτόματα">
            <a:extLst>
              <a:ext uri="{FF2B5EF4-FFF2-40B4-BE49-F238E27FC236}">
                <a16:creationId xmlns:a16="http://schemas.microsoft.com/office/drawing/2014/main" id="{21AEDF0F-CE4A-EDC2-E3EE-143056F8E4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445" y="905761"/>
            <a:ext cx="2895600" cy="2679337"/>
          </a:xfrm>
          <a:prstGeom prst="rect">
            <a:avLst/>
          </a:prstGeom>
          <a:noFill/>
          <a:ln>
            <a:noFill/>
          </a:ln>
        </p:spPr>
      </p:pic>
      <p:pic>
        <p:nvPicPr>
          <p:cNvPr id="4" name="Εικόνα 3" descr="Εικόνα που περιέχει σχεδίαση&#10;&#10;Περιγραφή που δημιουργήθηκε αυτόματα με μέτριο επίπεδο εμπιστοσύνης">
            <a:extLst>
              <a:ext uri="{FF2B5EF4-FFF2-40B4-BE49-F238E27FC236}">
                <a16:creationId xmlns:a16="http://schemas.microsoft.com/office/drawing/2014/main" id="{41BFBEFA-244E-2DBF-554C-5D98E283AD89}"/>
              </a:ext>
            </a:extLst>
          </p:cNvPr>
          <p:cNvPicPr>
            <a:picLocks noChangeAspect="1"/>
          </p:cNvPicPr>
          <p:nvPr/>
        </p:nvPicPr>
        <p:blipFill>
          <a:blip r:embed="rId4"/>
          <a:stretch>
            <a:fillRect/>
          </a:stretch>
        </p:blipFill>
        <p:spPr>
          <a:xfrm>
            <a:off x="4648200" y="928440"/>
            <a:ext cx="2895600" cy="2633980"/>
          </a:xfrm>
          <a:prstGeom prst="rect">
            <a:avLst/>
          </a:prstGeom>
        </p:spPr>
      </p:pic>
      <p:pic>
        <p:nvPicPr>
          <p:cNvPr id="6" name="Εικόνα 5">
            <a:extLst>
              <a:ext uri="{FF2B5EF4-FFF2-40B4-BE49-F238E27FC236}">
                <a16:creationId xmlns:a16="http://schemas.microsoft.com/office/drawing/2014/main" id="{F4C299E9-02F1-1C64-3297-D822126C17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68955" y="928440"/>
            <a:ext cx="3015856" cy="2635142"/>
          </a:xfrm>
          <a:prstGeom prst="rect">
            <a:avLst/>
          </a:prstGeom>
          <a:noFill/>
        </p:spPr>
      </p:pic>
      <p:pic>
        <p:nvPicPr>
          <p:cNvPr id="8" name="Εικόνα 7">
            <a:extLst>
              <a:ext uri="{FF2B5EF4-FFF2-40B4-BE49-F238E27FC236}">
                <a16:creationId xmlns:a16="http://schemas.microsoft.com/office/drawing/2014/main" id="{CE905B83-20E7-4FD6-B329-500D001D8F25}"/>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19713" y="4208303"/>
            <a:ext cx="2952573" cy="1783516"/>
          </a:xfrm>
          <a:prstGeom prst="rect">
            <a:avLst/>
          </a:prstGeom>
          <a:noFill/>
        </p:spPr>
      </p:pic>
      <p:pic>
        <p:nvPicPr>
          <p:cNvPr id="10" name="Εικόνα 9">
            <a:extLst>
              <a:ext uri="{FF2B5EF4-FFF2-40B4-BE49-F238E27FC236}">
                <a16:creationId xmlns:a16="http://schemas.microsoft.com/office/drawing/2014/main" id="{073327D6-DC07-A2F5-B2FB-A06E76821E2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68955" y="4208303"/>
            <a:ext cx="2957919" cy="1783516"/>
          </a:xfrm>
          <a:prstGeom prst="rect">
            <a:avLst/>
          </a:prstGeom>
          <a:noFill/>
        </p:spPr>
      </p:pic>
      <p:pic>
        <p:nvPicPr>
          <p:cNvPr id="11" name="Εικόνα 10" descr="Εικόνα που περιέχει στιγμιότυπο οθόνης, ορθογώνιο παραλληλόγραμμο, σχεδίαση&#10;&#10;Περιγραφή που δημιουργήθηκε αυτόματα">
            <a:extLst>
              <a:ext uri="{FF2B5EF4-FFF2-40B4-BE49-F238E27FC236}">
                <a16:creationId xmlns:a16="http://schemas.microsoft.com/office/drawing/2014/main" id="{1AC6978D-D8DD-EDD1-CCA9-E869E8720EAA}"/>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7445" y="4208303"/>
            <a:ext cx="3193121" cy="1783516"/>
          </a:xfrm>
          <a:prstGeom prst="rect">
            <a:avLst/>
          </a:prstGeom>
          <a:noFill/>
          <a:ln>
            <a:noFill/>
          </a:ln>
        </p:spPr>
      </p:pic>
    </p:spTree>
    <p:extLst>
      <p:ext uri="{BB962C8B-B14F-4D97-AF65-F5344CB8AC3E}">
        <p14:creationId xmlns:p14="http://schemas.microsoft.com/office/powerpoint/2010/main" val="120678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2287585" y="256989"/>
            <a:ext cx="7616829" cy="400110"/>
          </a:xfrm>
          <a:prstGeom prst="rect">
            <a:avLst/>
          </a:prstGeom>
          <a:noFill/>
        </p:spPr>
        <p:txBody>
          <a:bodyPr wrap="none" rtlCol="0">
            <a:spAutoFit/>
          </a:bodyPr>
          <a:lstStyle/>
          <a:p>
            <a:r>
              <a:rPr lang="el-GR" sz="2000" dirty="0"/>
              <a:t>ΣΧΕΔΙΑΣΜΟΣ ΣΥΣΤΗΜΑΤΟΣ ΨΥΞΗΣ ΣΤΟ ΛΟΓΙΣΜΙΚΟ </a:t>
            </a:r>
            <a:r>
              <a:rPr lang="en-US" sz="2000" dirty="0"/>
              <a:t>SOLIDWORKS</a:t>
            </a:r>
            <a:endParaRPr lang="el-GR" sz="2000" dirty="0"/>
          </a:p>
        </p:txBody>
      </p:sp>
      <p:pic>
        <p:nvPicPr>
          <p:cNvPr id="3" name="Εικόνα 2" descr="Εικόνα που περιέχει συσκευή, ανεμιστήρας, μηχανικός ανεμιστήρας, ηλεκτρικός ανεμιστήρας&#10;&#10;Περιγραφή που δημιουργήθηκε αυτόματα">
            <a:extLst>
              <a:ext uri="{FF2B5EF4-FFF2-40B4-BE49-F238E27FC236}">
                <a16:creationId xmlns:a16="http://schemas.microsoft.com/office/drawing/2014/main" id="{8D5557F9-0279-B5A0-D98A-411177AA80C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0099" y="930394"/>
            <a:ext cx="2971800" cy="2642728"/>
          </a:xfrm>
          <a:prstGeom prst="rect">
            <a:avLst/>
          </a:prstGeom>
          <a:noFill/>
          <a:ln>
            <a:noFill/>
          </a:ln>
        </p:spPr>
      </p:pic>
      <p:pic>
        <p:nvPicPr>
          <p:cNvPr id="4" name="Εικόνα 3" descr="Εικόνα που περιέχει συσκευή, ανεμιστήρας, μηχανικός ανεμιστήρας, ηλεκτρικός ανεμιστήρας&#10;&#10;Περιγραφή που δημιουργήθηκε αυτόματα">
            <a:extLst>
              <a:ext uri="{FF2B5EF4-FFF2-40B4-BE49-F238E27FC236}">
                <a16:creationId xmlns:a16="http://schemas.microsoft.com/office/drawing/2014/main" id="{E06D2600-CB22-5883-F695-39B7C5D5B9A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3622" y="930394"/>
            <a:ext cx="2629804" cy="2642728"/>
          </a:xfrm>
          <a:prstGeom prst="rect">
            <a:avLst/>
          </a:prstGeom>
          <a:noFill/>
          <a:ln>
            <a:noFill/>
          </a:ln>
        </p:spPr>
      </p:pic>
      <p:pic>
        <p:nvPicPr>
          <p:cNvPr id="5" name="Εικόνα 4">
            <a:extLst>
              <a:ext uri="{FF2B5EF4-FFF2-40B4-BE49-F238E27FC236}">
                <a16:creationId xmlns:a16="http://schemas.microsoft.com/office/drawing/2014/main" id="{DDE615E0-B7BE-FABA-6759-59F116E4C2F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388572" y="930394"/>
            <a:ext cx="3476626" cy="2211119"/>
          </a:xfrm>
          <a:prstGeom prst="rect">
            <a:avLst/>
          </a:prstGeom>
          <a:noFill/>
        </p:spPr>
      </p:pic>
      <p:pic>
        <p:nvPicPr>
          <p:cNvPr id="6" name="Εικόνα 5">
            <a:extLst>
              <a:ext uri="{FF2B5EF4-FFF2-40B4-BE49-F238E27FC236}">
                <a16:creationId xmlns:a16="http://schemas.microsoft.com/office/drawing/2014/main" id="{D26BC074-9903-5817-6DD4-553F55339265}"/>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99688" y="4023315"/>
            <a:ext cx="3607476" cy="2426031"/>
          </a:xfrm>
          <a:prstGeom prst="rect">
            <a:avLst/>
          </a:prstGeom>
          <a:noFill/>
          <a:ln>
            <a:noFill/>
          </a:ln>
        </p:spPr>
      </p:pic>
      <p:pic>
        <p:nvPicPr>
          <p:cNvPr id="7" name="Εικόνα 6" descr="Εικόνα που περιέχει κείμενο, ζωγραφιά, σχεδίαση, τέχνη&#10;&#10;Περιγραφή που δημιουργήθηκε αυτόματα">
            <a:extLst>
              <a:ext uri="{FF2B5EF4-FFF2-40B4-BE49-F238E27FC236}">
                <a16:creationId xmlns:a16="http://schemas.microsoft.com/office/drawing/2014/main" id="{B22768D7-9C11-301F-22AB-5900752A4AF3}"/>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16271" y="4017053"/>
            <a:ext cx="2744602" cy="2432293"/>
          </a:xfrm>
          <a:prstGeom prst="rect">
            <a:avLst/>
          </a:prstGeom>
          <a:noFill/>
          <a:ln>
            <a:noFill/>
          </a:ln>
        </p:spPr>
      </p:pic>
    </p:spTree>
    <p:extLst>
      <p:ext uri="{BB962C8B-B14F-4D97-AF65-F5344CB8AC3E}">
        <p14:creationId xmlns:p14="http://schemas.microsoft.com/office/powerpoint/2010/main" val="167748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1776708" y="221130"/>
            <a:ext cx="8638583" cy="400110"/>
          </a:xfrm>
          <a:prstGeom prst="rect">
            <a:avLst/>
          </a:prstGeom>
          <a:noFill/>
        </p:spPr>
        <p:txBody>
          <a:bodyPr wrap="none" rtlCol="0">
            <a:spAutoFit/>
          </a:bodyPr>
          <a:lstStyle/>
          <a:p>
            <a:r>
              <a:rPr lang="el-GR" sz="2000" dirty="0"/>
              <a:t>ΠΑΡΑΔΟΧΕΣ ΓΙΑ ΤΗΝ ΠΡΟΣΟΜΟΙΩΣΗ ΥΠΟΛΟΓΙΣΤΙΚΗΣ ΡΕΥΣΤΟΔΥΝΑΜΙΚΗΣ</a:t>
            </a:r>
          </a:p>
        </p:txBody>
      </p:sp>
      <p:grpSp>
        <p:nvGrpSpPr>
          <p:cNvPr id="3" name="Google Shape;2407;p73">
            <a:extLst>
              <a:ext uri="{FF2B5EF4-FFF2-40B4-BE49-F238E27FC236}">
                <a16:creationId xmlns:a16="http://schemas.microsoft.com/office/drawing/2014/main" id="{726B2ADE-6854-591D-8537-E0F8E10B506D}"/>
              </a:ext>
            </a:extLst>
          </p:cNvPr>
          <p:cNvGrpSpPr/>
          <p:nvPr/>
        </p:nvGrpSpPr>
        <p:grpSpPr>
          <a:xfrm>
            <a:off x="2784774" y="1005596"/>
            <a:ext cx="437922" cy="198819"/>
            <a:chOff x="4920150" y="1977875"/>
            <a:chExt cx="68525" cy="33800"/>
          </a:xfrm>
        </p:grpSpPr>
        <p:sp>
          <p:nvSpPr>
            <p:cNvPr id="4" name="Google Shape;2408;p73">
              <a:extLst>
                <a:ext uri="{FF2B5EF4-FFF2-40B4-BE49-F238E27FC236}">
                  <a16:creationId xmlns:a16="http://schemas.microsoft.com/office/drawing/2014/main" id="{98A763EC-432F-9CD2-841D-342072EEE04D}"/>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5" name="Google Shape;2409;p73">
              <a:extLst>
                <a:ext uri="{FF2B5EF4-FFF2-40B4-BE49-F238E27FC236}">
                  <a16:creationId xmlns:a16="http://schemas.microsoft.com/office/drawing/2014/main" id="{2BE6B6C5-6D19-9FEC-10C3-29D1F384225E}"/>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6" name="Google Shape;2410;p73">
              <a:extLst>
                <a:ext uri="{FF2B5EF4-FFF2-40B4-BE49-F238E27FC236}">
                  <a16:creationId xmlns:a16="http://schemas.microsoft.com/office/drawing/2014/main" id="{8F41F068-7BF1-C8F2-2459-0A97FC9B72E2}"/>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7" name="Google Shape;2407;p73">
            <a:extLst>
              <a:ext uri="{FF2B5EF4-FFF2-40B4-BE49-F238E27FC236}">
                <a16:creationId xmlns:a16="http://schemas.microsoft.com/office/drawing/2014/main" id="{3524E7E8-C3A8-91F3-976B-3C7FF78B007B}"/>
              </a:ext>
            </a:extLst>
          </p:cNvPr>
          <p:cNvGrpSpPr/>
          <p:nvPr/>
        </p:nvGrpSpPr>
        <p:grpSpPr>
          <a:xfrm>
            <a:off x="2784774" y="3028098"/>
            <a:ext cx="437922" cy="198819"/>
            <a:chOff x="4920150" y="1977875"/>
            <a:chExt cx="68525" cy="33800"/>
          </a:xfrm>
        </p:grpSpPr>
        <p:sp>
          <p:nvSpPr>
            <p:cNvPr id="8" name="Google Shape;2408;p73">
              <a:extLst>
                <a:ext uri="{FF2B5EF4-FFF2-40B4-BE49-F238E27FC236}">
                  <a16:creationId xmlns:a16="http://schemas.microsoft.com/office/drawing/2014/main" id="{01385503-D05D-AC55-ADCA-D1227D68590B}"/>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9" name="Google Shape;2409;p73">
              <a:extLst>
                <a:ext uri="{FF2B5EF4-FFF2-40B4-BE49-F238E27FC236}">
                  <a16:creationId xmlns:a16="http://schemas.microsoft.com/office/drawing/2014/main" id="{646D5922-FE2C-B374-FACD-9A3187E70049}"/>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0" name="Google Shape;2410;p73">
              <a:extLst>
                <a:ext uri="{FF2B5EF4-FFF2-40B4-BE49-F238E27FC236}">
                  <a16:creationId xmlns:a16="http://schemas.microsoft.com/office/drawing/2014/main" id="{90E90DEF-A13E-378C-10A8-5E4F35F035D0}"/>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11" name="Google Shape;2407;p73">
            <a:extLst>
              <a:ext uri="{FF2B5EF4-FFF2-40B4-BE49-F238E27FC236}">
                <a16:creationId xmlns:a16="http://schemas.microsoft.com/office/drawing/2014/main" id="{07C9844A-F6EA-E593-9112-695AFFF41A00}"/>
              </a:ext>
            </a:extLst>
          </p:cNvPr>
          <p:cNvGrpSpPr/>
          <p:nvPr/>
        </p:nvGrpSpPr>
        <p:grpSpPr>
          <a:xfrm>
            <a:off x="2784774" y="4723585"/>
            <a:ext cx="437922" cy="198819"/>
            <a:chOff x="4920150" y="1977875"/>
            <a:chExt cx="68525" cy="33800"/>
          </a:xfrm>
        </p:grpSpPr>
        <p:sp>
          <p:nvSpPr>
            <p:cNvPr id="12" name="Google Shape;2408;p73">
              <a:extLst>
                <a:ext uri="{FF2B5EF4-FFF2-40B4-BE49-F238E27FC236}">
                  <a16:creationId xmlns:a16="http://schemas.microsoft.com/office/drawing/2014/main" id="{EBDAC95B-733A-E6BD-2797-F6B6DEFA0EC9}"/>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3" name="Google Shape;2409;p73">
              <a:extLst>
                <a:ext uri="{FF2B5EF4-FFF2-40B4-BE49-F238E27FC236}">
                  <a16:creationId xmlns:a16="http://schemas.microsoft.com/office/drawing/2014/main" id="{27C9FAEC-C227-BEBB-14F6-2DAE0AEFF928}"/>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4" name="Google Shape;2410;p73">
              <a:extLst>
                <a:ext uri="{FF2B5EF4-FFF2-40B4-BE49-F238E27FC236}">
                  <a16:creationId xmlns:a16="http://schemas.microsoft.com/office/drawing/2014/main" id="{9271B254-26DA-83D1-D44C-E92E3E486213}"/>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sp>
        <p:nvSpPr>
          <p:cNvPr id="15" name="Google Shape;2375;p73">
            <a:extLst>
              <a:ext uri="{FF2B5EF4-FFF2-40B4-BE49-F238E27FC236}">
                <a16:creationId xmlns:a16="http://schemas.microsoft.com/office/drawing/2014/main" id="{2E91631F-C92A-3001-3EF6-5ECB07777639}"/>
              </a:ext>
            </a:extLst>
          </p:cNvPr>
          <p:cNvSpPr/>
          <p:nvPr/>
        </p:nvSpPr>
        <p:spPr>
          <a:xfrm>
            <a:off x="2912379" y="3514997"/>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6" name="Google Shape;2375;p73">
            <a:extLst>
              <a:ext uri="{FF2B5EF4-FFF2-40B4-BE49-F238E27FC236}">
                <a16:creationId xmlns:a16="http://schemas.microsoft.com/office/drawing/2014/main" id="{84F6A340-2F72-27EF-FA77-ECC5E59FD8B6}"/>
              </a:ext>
            </a:extLst>
          </p:cNvPr>
          <p:cNvSpPr/>
          <p:nvPr/>
        </p:nvSpPr>
        <p:spPr>
          <a:xfrm>
            <a:off x="2912379" y="4119750"/>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7" name="Google Shape;2375;p73">
            <a:extLst>
              <a:ext uri="{FF2B5EF4-FFF2-40B4-BE49-F238E27FC236}">
                <a16:creationId xmlns:a16="http://schemas.microsoft.com/office/drawing/2014/main" id="{0BB67D9A-2EF6-6481-7F7F-A0485492CEF8}"/>
              </a:ext>
            </a:extLst>
          </p:cNvPr>
          <p:cNvSpPr/>
          <p:nvPr/>
        </p:nvSpPr>
        <p:spPr>
          <a:xfrm>
            <a:off x="2912379" y="5285121"/>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8" name="Google Shape;2375;p73">
            <a:extLst>
              <a:ext uri="{FF2B5EF4-FFF2-40B4-BE49-F238E27FC236}">
                <a16:creationId xmlns:a16="http://schemas.microsoft.com/office/drawing/2014/main" id="{7B374CF1-4A8A-0449-8B41-74F6255A7546}"/>
              </a:ext>
            </a:extLst>
          </p:cNvPr>
          <p:cNvSpPr/>
          <p:nvPr/>
        </p:nvSpPr>
        <p:spPr>
          <a:xfrm>
            <a:off x="2912379" y="5960766"/>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9" name="Google Shape;2375;p73">
            <a:extLst>
              <a:ext uri="{FF2B5EF4-FFF2-40B4-BE49-F238E27FC236}">
                <a16:creationId xmlns:a16="http://schemas.microsoft.com/office/drawing/2014/main" id="{63851DF2-DDA1-24BA-63E3-A941BF8D8331}"/>
              </a:ext>
            </a:extLst>
          </p:cNvPr>
          <p:cNvSpPr/>
          <p:nvPr/>
        </p:nvSpPr>
        <p:spPr>
          <a:xfrm>
            <a:off x="2913111" y="1486332"/>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0" name="Google Shape;2375;p73">
            <a:extLst>
              <a:ext uri="{FF2B5EF4-FFF2-40B4-BE49-F238E27FC236}">
                <a16:creationId xmlns:a16="http://schemas.microsoft.com/office/drawing/2014/main" id="{797841C5-8E1F-F807-C23D-649E582576A4}"/>
              </a:ext>
            </a:extLst>
          </p:cNvPr>
          <p:cNvSpPr/>
          <p:nvPr/>
        </p:nvSpPr>
        <p:spPr>
          <a:xfrm>
            <a:off x="2912379" y="2006437"/>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2" name="TextBox 21">
            <a:extLst>
              <a:ext uri="{FF2B5EF4-FFF2-40B4-BE49-F238E27FC236}">
                <a16:creationId xmlns:a16="http://schemas.microsoft.com/office/drawing/2014/main" id="{0A717D98-348C-0485-7F17-2754F9B469F1}"/>
              </a:ext>
            </a:extLst>
          </p:cNvPr>
          <p:cNvSpPr txBox="1"/>
          <p:nvPr/>
        </p:nvSpPr>
        <p:spPr>
          <a:xfrm>
            <a:off x="3599817" y="935728"/>
            <a:ext cx="4251292" cy="338554"/>
          </a:xfrm>
          <a:prstGeom prst="rect">
            <a:avLst/>
          </a:prstGeom>
          <a:noFill/>
        </p:spPr>
        <p:txBody>
          <a:bodyPr wrap="none" rtlCol="0">
            <a:spAutoFit/>
          </a:bodyPr>
          <a:lstStyle/>
          <a:p>
            <a:r>
              <a:rPr lang="el-GR" sz="1600" dirty="0"/>
              <a:t>Χωρισμός συσσωρευτή ενέργειας σε 3 χώρους</a:t>
            </a:r>
          </a:p>
        </p:txBody>
      </p:sp>
      <p:sp>
        <p:nvSpPr>
          <p:cNvPr id="23" name="TextBox 22">
            <a:extLst>
              <a:ext uri="{FF2B5EF4-FFF2-40B4-BE49-F238E27FC236}">
                <a16:creationId xmlns:a16="http://schemas.microsoft.com/office/drawing/2014/main" id="{A44657F7-FE04-1AD7-449E-A702DA4F84D2}"/>
              </a:ext>
            </a:extLst>
          </p:cNvPr>
          <p:cNvSpPr txBox="1"/>
          <p:nvPr/>
        </p:nvSpPr>
        <p:spPr>
          <a:xfrm>
            <a:off x="3599817" y="1434628"/>
            <a:ext cx="2545633" cy="338554"/>
          </a:xfrm>
          <a:prstGeom prst="rect">
            <a:avLst/>
          </a:prstGeom>
          <a:noFill/>
        </p:spPr>
        <p:txBody>
          <a:bodyPr wrap="none" rtlCol="0">
            <a:spAutoFit/>
          </a:bodyPr>
          <a:lstStyle/>
          <a:p>
            <a:r>
              <a:rPr lang="el-GR" sz="1600" dirty="0"/>
              <a:t>Χώρος χαμηλής τάσης (</a:t>
            </a:r>
            <a:r>
              <a:rPr lang="en-US" sz="1600" dirty="0"/>
              <a:t>LV)</a:t>
            </a:r>
            <a:endParaRPr lang="el-GR" sz="1600" dirty="0"/>
          </a:p>
        </p:txBody>
      </p:sp>
      <p:sp>
        <p:nvSpPr>
          <p:cNvPr id="24" name="TextBox 23">
            <a:extLst>
              <a:ext uri="{FF2B5EF4-FFF2-40B4-BE49-F238E27FC236}">
                <a16:creationId xmlns:a16="http://schemas.microsoft.com/office/drawing/2014/main" id="{9DB8B70A-A751-D3B5-846F-5199084F235D}"/>
              </a:ext>
            </a:extLst>
          </p:cNvPr>
          <p:cNvSpPr txBox="1"/>
          <p:nvPr/>
        </p:nvSpPr>
        <p:spPr>
          <a:xfrm>
            <a:off x="3599817" y="1956611"/>
            <a:ext cx="2518638" cy="338554"/>
          </a:xfrm>
          <a:prstGeom prst="rect">
            <a:avLst/>
          </a:prstGeom>
          <a:noFill/>
        </p:spPr>
        <p:txBody>
          <a:bodyPr wrap="none" rtlCol="0">
            <a:spAutoFit/>
          </a:bodyPr>
          <a:lstStyle/>
          <a:p>
            <a:r>
              <a:rPr lang="el-GR" sz="1600" dirty="0"/>
              <a:t>Χώρος υψηλής τάσης (</a:t>
            </a:r>
            <a:r>
              <a:rPr lang="en-US" sz="1600" dirty="0"/>
              <a:t>HV)</a:t>
            </a:r>
            <a:endParaRPr lang="el-GR" sz="1600" dirty="0"/>
          </a:p>
        </p:txBody>
      </p:sp>
      <p:sp>
        <p:nvSpPr>
          <p:cNvPr id="25" name="Google Shape;2385;p73">
            <a:extLst>
              <a:ext uri="{FF2B5EF4-FFF2-40B4-BE49-F238E27FC236}">
                <a16:creationId xmlns:a16="http://schemas.microsoft.com/office/drawing/2014/main" id="{DC40D94D-28B1-B590-3168-269EF4266D9E}"/>
              </a:ext>
            </a:extLst>
          </p:cNvPr>
          <p:cNvSpPr/>
          <p:nvPr/>
        </p:nvSpPr>
        <p:spPr>
          <a:xfrm>
            <a:off x="3044359" y="2526542"/>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6" name="TextBox 25">
            <a:extLst>
              <a:ext uri="{FF2B5EF4-FFF2-40B4-BE49-F238E27FC236}">
                <a16:creationId xmlns:a16="http://schemas.microsoft.com/office/drawing/2014/main" id="{FFABE5EB-DBF5-C829-5744-C6C78E4D63ED}"/>
              </a:ext>
            </a:extLst>
          </p:cNvPr>
          <p:cNvSpPr txBox="1"/>
          <p:nvPr/>
        </p:nvSpPr>
        <p:spPr>
          <a:xfrm>
            <a:off x="3599817" y="2462106"/>
            <a:ext cx="5166992" cy="338554"/>
          </a:xfrm>
          <a:prstGeom prst="rect">
            <a:avLst/>
          </a:prstGeom>
          <a:noFill/>
        </p:spPr>
        <p:txBody>
          <a:bodyPr wrap="none" rtlCol="0">
            <a:spAutoFit/>
          </a:bodyPr>
          <a:lstStyle/>
          <a:p>
            <a:r>
              <a:rPr lang="el-GR" sz="1600" dirty="0"/>
              <a:t>Δύο συμμετρικά τμήματα του χώρου υψηλής τάσης (</a:t>
            </a:r>
            <a:r>
              <a:rPr lang="en-US" sz="1600" dirty="0"/>
              <a:t>HV)</a:t>
            </a:r>
            <a:endParaRPr lang="el-GR" sz="1600" dirty="0"/>
          </a:p>
        </p:txBody>
      </p:sp>
      <p:sp>
        <p:nvSpPr>
          <p:cNvPr id="27" name="TextBox 26">
            <a:extLst>
              <a:ext uri="{FF2B5EF4-FFF2-40B4-BE49-F238E27FC236}">
                <a16:creationId xmlns:a16="http://schemas.microsoft.com/office/drawing/2014/main" id="{5169F824-5C5E-437A-A85E-4E744D70163B}"/>
              </a:ext>
            </a:extLst>
          </p:cNvPr>
          <p:cNvSpPr txBox="1"/>
          <p:nvPr/>
        </p:nvSpPr>
        <p:spPr>
          <a:xfrm>
            <a:off x="3599817" y="2956323"/>
            <a:ext cx="6101157" cy="338554"/>
          </a:xfrm>
          <a:prstGeom prst="rect">
            <a:avLst/>
          </a:prstGeom>
          <a:noFill/>
        </p:spPr>
        <p:txBody>
          <a:bodyPr wrap="none" rtlCol="0">
            <a:spAutoFit/>
          </a:bodyPr>
          <a:lstStyle/>
          <a:p>
            <a:r>
              <a:rPr lang="el-GR" sz="1600" dirty="0"/>
              <a:t>Αμελείται η μετάδοση θερμότητας μεταξύ των τριών αυτών χώρων</a:t>
            </a:r>
          </a:p>
        </p:txBody>
      </p:sp>
      <p:sp>
        <p:nvSpPr>
          <p:cNvPr id="28" name="TextBox 27">
            <a:extLst>
              <a:ext uri="{FF2B5EF4-FFF2-40B4-BE49-F238E27FC236}">
                <a16:creationId xmlns:a16="http://schemas.microsoft.com/office/drawing/2014/main" id="{0D7CC20E-6B71-AAFA-5B2B-920498F3B740}"/>
              </a:ext>
            </a:extLst>
          </p:cNvPr>
          <p:cNvSpPr txBox="1"/>
          <p:nvPr/>
        </p:nvSpPr>
        <p:spPr>
          <a:xfrm>
            <a:off x="3599817" y="3469762"/>
            <a:ext cx="5607882" cy="338554"/>
          </a:xfrm>
          <a:prstGeom prst="rect">
            <a:avLst/>
          </a:prstGeom>
          <a:noFill/>
        </p:spPr>
        <p:txBody>
          <a:bodyPr wrap="none" rtlCol="0">
            <a:spAutoFit/>
          </a:bodyPr>
          <a:lstStyle/>
          <a:p>
            <a:r>
              <a:rPr lang="el-GR" sz="1600" dirty="0"/>
              <a:t>Χαμηλή θερμική αγωγιμότητα τοιχωμάτων (</a:t>
            </a:r>
            <a:r>
              <a:rPr lang="en-US" sz="1600" dirty="0"/>
              <a:t>Nomex - Aramid)</a:t>
            </a:r>
            <a:endParaRPr lang="el-GR" sz="1600" dirty="0"/>
          </a:p>
        </p:txBody>
      </p:sp>
      <p:sp>
        <p:nvSpPr>
          <p:cNvPr id="29" name="TextBox 28">
            <a:extLst>
              <a:ext uri="{FF2B5EF4-FFF2-40B4-BE49-F238E27FC236}">
                <a16:creationId xmlns:a16="http://schemas.microsoft.com/office/drawing/2014/main" id="{E2C63EAF-2F46-AA84-B24E-D25A1FEBB027}"/>
              </a:ext>
            </a:extLst>
          </p:cNvPr>
          <p:cNvSpPr txBox="1"/>
          <p:nvPr/>
        </p:nvSpPr>
        <p:spPr>
          <a:xfrm>
            <a:off x="3599817" y="4069924"/>
            <a:ext cx="3429016" cy="338554"/>
          </a:xfrm>
          <a:prstGeom prst="rect">
            <a:avLst/>
          </a:prstGeom>
          <a:noFill/>
        </p:spPr>
        <p:txBody>
          <a:bodyPr wrap="none" rtlCol="0">
            <a:spAutoFit/>
          </a:bodyPr>
          <a:lstStyle/>
          <a:p>
            <a:r>
              <a:rPr lang="el-GR" sz="1600" dirty="0"/>
              <a:t>Περιορισμός υπολογιστικού κόστους</a:t>
            </a:r>
          </a:p>
        </p:txBody>
      </p:sp>
      <p:sp>
        <p:nvSpPr>
          <p:cNvPr id="30" name="TextBox 29">
            <a:extLst>
              <a:ext uri="{FF2B5EF4-FFF2-40B4-BE49-F238E27FC236}">
                <a16:creationId xmlns:a16="http://schemas.microsoft.com/office/drawing/2014/main" id="{7BA30C54-DB74-8D8D-3140-195D8742C092}"/>
              </a:ext>
            </a:extLst>
          </p:cNvPr>
          <p:cNvSpPr txBox="1"/>
          <p:nvPr/>
        </p:nvSpPr>
        <p:spPr>
          <a:xfrm>
            <a:off x="3599817" y="4639583"/>
            <a:ext cx="2436886" cy="338554"/>
          </a:xfrm>
          <a:prstGeom prst="rect">
            <a:avLst/>
          </a:prstGeom>
          <a:noFill/>
        </p:spPr>
        <p:txBody>
          <a:bodyPr wrap="none" rtlCol="0">
            <a:spAutoFit/>
          </a:bodyPr>
          <a:lstStyle/>
          <a:p>
            <a:r>
              <a:rPr lang="el-GR" sz="1600" dirty="0"/>
              <a:t>Απλοποίηση γεωμετριών</a:t>
            </a:r>
          </a:p>
        </p:txBody>
      </p:sp>
      <p:sp>
        <p:nvSpPr>
          <p:cNvPr id="31" name="TextBox 30">
            <a:extLst>
              <a:ext uri="{FF2B5EF4-FFF2-40B4-BE49-F238E27FC236}">
                <a16:creationId xmlns:a16="http://schemas.microsoft.com/office/drawing/2014/main" id="{27AA9268-2092-F0E6-A1EC-3C200C3A194B}"/>
              </a:ext>
            </a:extLst>
          </p:cNvPr>
          <p:cNvSpPr txBox="1"/>
          <p:nvPr/>
        </p:nvSpPr>
        <p:spPr>
          <a:xfrm>
            <a:off x="3599817" y="5235295"/>
            <a:ext cx="4438844" cy="338554"/>
          </a:xfrm>
          <a:prstGeom prst="rect">
            <a:avLst/>
          </a:prstGeom>
          <a:noFill/>
        </p:spPr>
        <p:txBody>
          <a:bodyPr wrap="none" rtlCol="0">
            <a:spAutoFit/>
          </a:bodyPr>
          <a:lstStyle/>
          <a:p>
            <a:r>
              <a:rPr lang="el-GR" sz="1600" dirty="0"/>
              <a:t>Διευκόλυνση της διαδικασίας πλεγματοποίησης</a:t>
            </a:r>
          </a:p>
        </p:txBody>
      </p:sp>
      <p:sp>
        <p:nvSpPr>
          <p:cNvPr id="32" name="TextBox 31">
            <a:extLst>
              <a:ext uri="{FF2B5EF4-FFF2-40B4-BE49-F238E27FC236}">
                <a16:creationId xmlns:a16="http://schemas.microsoft.com/office/drawing/2014/main" id="{3B961846-789A-CFEA-99E1-99C95D7D33B4}"/>
              </a:ext>
            </a:extLst>
          </p:cNvPr>
          <p:cNvSpPr txBox="1"/>
          <p:nvPr/>
        </p:nvSpPr>
        <p:spPr>
          <a:xfrm>
            <a:off x="3599817" y="5910940"/>
            <a:ext cx="3429016" cy="338554"/>
          </a:xfrm>
          <a:prstGeom prst="rect">
            <a:avLst/>
          </a:prstGeom>
          <a:noFill/>
        </p:spPr>
        <p:txBody>
          <a:bodyPr wrap="none" rtlCol="0">
            <a:spAutoFit/>
          </a:bodyPr>
          <a:lstStyle/>
          <a:p>
            <a:r>
              <a:rPr lang="el-GR" sz="1600" dirty="0"/>
              <a:t>Περιορισμός υπολογιστικού κόστους</a:t>
            </a:r>
          </a:p>
        </p:txBody>
      </p:sp>
    </p:spTree>
    <p:extLst>
      <p:ext uri="{BB962C8B-B14F-4D97-AF65-F5344CB8AC3E}">
        <p14:creationId xmlns:p14="http://schemas.microsoft.com/office/powerpoint/2010/main" val="178399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1905301" y="233082"/>
            <a:ext cx="8381397" cy="400110"/>
          </a:xfrm>
          <a:prstGeom prst="rect">
            <a:avLst/>
          </a:prstGeom>
          <a:noFill/>
        </p:spPr>
        <p:txBody>
          <a:bodyPr wrap="none" rtlCol="0">
            <a:spAutoFit/>
          </a:bodyPr>
          <a:lstStyle/>
          <a:p>
            <a:r>
              <a:rPr lang="el-GR" sz="2000" dirty="0"/>
              <a:t>ΠΡΟΕΤΟΙΜΑΣΙΑ ΓΕΩΜΕΤΡΙΑΣ ΣΤΟ ΛΟΓΙΣΜΙΚΟ </a:t>
            </a:r>
            <a:r>
              <a:rPr lang="en-US" sz="2000" dirty="0"/>
              <a:t>ANSYS - DESIGN MODELER</a:t>
            </a:r>
            <a:endParaRPr lang="el-GR" sz="2000" dirty="0"/>
          </a:p>
        </p:txBody>
      </p:sp>
      <p:cxnSp>
        <p:nvCxnSpPr>
          <p:cNvPr id="3" name="Ευθεία γραμμή σύνδεσης 2">
            <a:extLst>
              <a:ext uri="{FF2B5EF4-FFF2-40B4-BE49-F238E27FC236}">
                <a16:creationId xmlns:a16="http://schemas.microsoft.com/office/drawing/2014/main" id="{85B9CC49-3E46-9813-353C-725F07D8755B}"/>
              </a:ext>
            </a:extLst>
          </p:cNvPr>
          <p:cNvCxnSpPr>
            <a:cxnSpLocks/>
          </p:cNvCxnSpPr>
          <p:nvPr/>
        </p:nvCxnSpPr>
        <p:spPr>
          <a:xfrm>
            <a:off x="6137834" y="867493"/>
            <a:ext cx="0" cy="5760000"/>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4" name="Εικόνα 3">
            <a:extLst>
              <a:ext uri="{FF2B5EF4-FFF2-40B4-BE49-F238E27FC236}">
                <a16:creationId xmlns:a16="http://schemas.microsoft.com/office/drawing/2014/main" id="{FC613A0F-E867-CF89-846B-FC92307D121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12545" y="1375489"/>
            <a:ext cx="3307267" cy="2610715"/>
          </a:xfrm>
          <a:prstGeom prst="rect">
            <a:avLst/>
          </a:prstGeom>
          <a:noFill/>
        </p:spPr>
      </p:pic>
      <p:pic>
        <p:nvPicPr>
          <p:cNvPr id="5" name="Εικόνα 4" descr="Εικόνα που περιέχει σχεδίαση&#10;&#10;Περιγραφή που δημιουργήθηκε αυτόματα">
            <a:extLst>
              <a:ext uri="{FF2B5EF4-FFF2-40B4-BE49-F238E27FC236}">
                <a16:creationId xmlns:a16="http://schemas.microsoft.com/office/drawing/2014/main" id="{CD074E0C-1B79-9664-9B65-0A2F6DB3E47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1191" y="1400093"/>
            <a:ext cx="3148264" cy="2561507"/>
          </a:xfrm>
          <a:prstGeom prst="rect">
            <a:avLst/>
          </a:prstGeom>
          <a:noFill/>
          <a:ln>
            <a:noFill/>
          </a:ln>
        </p:spPr>
      </p:pic>
      <p:pic>
        <p:nvPicPr>
          <p:cNvPr id="6" name="Εικόνα 5" descr="Εικόνα που περιέχει κείμενο, στιγμιότυπο οθόνης, λογισμικό, οθόνη&#10;&#10;Περιγραφή που δημιουργήθηκε αυτόματα">
            <a:extLst>
              <a:ext uri="{FF2B5EF4-FFF2-40B4-BE49-F238E27FC236}">
                <a16:creationId xmlns:a16="http://schemas.microsoft.com/office/drawing/2014/main" id="{90EFC985-A986-B1B8-2CB6-C0FAA6887011}"/>
              </a:ext>
            </a:extLst>
          </p:cNvPr>
          <p:cNvPicPr>
            <a:picLocks noChangeAspect="1"/>
          </p:cNvPicPr>
          <p:nvPr/>
        </p:nvPicPr>
        <p:blipFill>
          <a:blip r:embed="rId5"/>
          <a:stretch>
            <a:fillRect/>
          </a:stretch>
        </p:blipFill>
        <p:spPr>
          <a:xfrm>
            <a:off x="1084157" y="4150575"/>
            <a:ext cx="3764042" cy="2055660"/>
          </a:xfrm>
          <a:prstGeom prst="rect">
            <a:avLst/>
          </a:prstGeom>
        </p:spPr>
      </p:pic>
      <p:sp>
        <p:nvSpPr>
          <p:cNvPr id="7" name="TextBox 6">
            <a:extLst>
              <a:ext uri="{FF2B5EF4-FFF2-40B4-BE49-F238E27FC236}">
                <a16:creationId xmlns:a16="http://schemas.microsoft.com/office/drawing/2014/main" id="{331FEDDB-F511-DD00-CCA7-B1C439CDE9C6}"/>
              </a:ext>
            </a:extLst>
          </p:cNvPr>
          <p:cNvSpPr txBox="1"/>
          <p:nvPr/>
        </p:nvSpPr>
        <p:spPr>
          <a:xfrm>
            <a:off x="1796874" y="872564"/>
            <a:ext cx="2317429" cy="338554"/>
          </a:xfrm>
          <a:prstGeom prst="rect">
            <a:avLst/>
          </a:prstGeom>
          <a:noFill/>
        </p:spPr>
        <p:txBody>
          <a:bodyPr wrap="none" rtlCol="0">
            <a:spAutoFit/>
          </a:bodyPr>
          <a:lstStyle/>
          <a:p>
            <a:r>
              <a:rPr lang="el-GR" sz="1600" b="1" dirty="0"/>
              <a:t>Χώρος Χαμηλής Τάσης</a:t>
            </a:r>
          </a:p>
        </p:txBody>
      </p:sp>
      <p:sp>
        <p:nvSpPr>
          <p:cNvPr id="8" name="TextBox 7">
            <a:extLst>
              <a:ext uri="{FF2B5EF4-FFF2-40B4-BE49-F238E27FC236}">
                <a16:creationId xmlns:a16="http://schemas.microsoft.com/office/drawing/2014/main" id="{10C6289E-9BB4-341A-E500-FA7ED3A59AEA}"/>
              </a:ext>
            </a:extLst>
          </p:cNvPr>
          <p:cNvSpPr txBox="1"/>
          <p:nvPr/>
        </p:nvSpPr>
        <p:spPr>
          <a:xfrm>
            <a:off x="8170093" y="872564"/>
            <a:ext cx="2225033" cy="338554"/>
          </a:xfrm>
          <a:prstGeom prst="rect">
            <a:avLst/>
          </a:prstGeom>
          <a:noFill/>
        </p:spPr>
        <p:txBody>
          <a:bodyPr wrap="none" rtlCol="0">
            <a:spAutoFit/>
          </a:bodyPr>
          <a:lstStyle/>
          <a:p>
            <a:r>
              <a:rPr lang="el-GR" sz="1600" b="1" dirty="0"/>
              <a:t>Χώρος Υψηλής Τάσης</a:t>
            </a:r>
          </a:p>
        </p:txBody>
      </p:sp>
      <p:pic>
        <p:nvPicPr>
          <p:cNvPr id="9" name="Εικόνα 8" descr="Εικόνα που περιέχει στιγμιότυπο οθόνης, κείμενο, λογισμικό πολυμέσων, λογισμικό γραφικών&#10;&#10;Περιγραφή που δημιουργήθηκε αυτόματα">
            <a:extLst>
              <a:ext uri="{FF2B5EF4-FFF2-40B4-BE49-F238E27FC236}">
                <a16:creationId xmlns:a16="http://schemas.microsoft.com/office/drawing/2014/main" id="{9DA8F601-5372-9702-F028-FFBC8322D310}"/>
              </a:ext>
            </a:extLst>
          </p:cNvPr>
          <p:cNvPicPr>
            <a:picLocks noChangeAspect="1"/>
          </p:cNvPicPr>
          <p:nvPr/>
        </p:nvPicPr>
        <p:blipFill>
          <a:blip r:embed="rId6"/>
          <a:stretch>
            <a:fillRect/>
          </a:stretch>
        </p:blipFill>
        <p:spPr>
          <a:xfrm>
            <a:off x="7329015" y="4150575"/>
            <a:ext cx="3778828" cy="2055660"/>
          </a:xfrm>
          <a:prstGeom prst="rect">
            <a:avLst/>
          </a:prstGeom>
        </p:spPr>
      </p:pic>
    </p:spTree>
    <p:extLst>
      <p:ext uri="{BB962C8B-B14F-4D97-AF65-F5344CB8AC3E}">
        <p14:creationId xmlns:p14="http://schemas.microsoft.com/office/powerpoint/2010/main" val="631571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2942765" y="209177"/>
            <a:ext cx="6306470" cy="400110"/>
          </a:xfrm>
          <a:prstGeom prst="rect">
            <a:avLst/>
          </a:prstGeom>
          <a:noFill/>
        </p:spPr>
        <p:txBody>
          <a:bodyPr wrap="none" rtlCol="0">
            <a:spAutoFit/>
          </a:bodyPr>
          <a:lstStyle/>
          <a:p>
            <a:r>
              <a:rPr lang="el-GR" sz="2000" dirty="0"/>
              <a:t>ΠΛΕΓΜΑΤΟΠΟΙΗΣΗ ΣΤΟ ΛΟΓΙΣΜΙΚΟ </a:t>
            </a:r>
            <a:r>
              <a:rPr lang="en-US" sz="2000" dirty="0"/>
              <a:t>ANSYS - MESHING</a:t>
            </a:r>
            <a:endParaRPr lang="el-GR" sz="2000" dirty="0"/>
          </a:p>
        </p:txBody>
      </p:sp>
      <p:pic>
        <p:nvPicPr>
          <p:cNvPr id="4" name="Εικόνα 3" descr="Εικόνα που περιέχει κείμενο, στιγμιότυπο οθόνης, λογισμικό, λογισμικό πολυμέσων&#10;&#10;Περιγραφή που δημιουργήθηκε αυτόματα">
            <a:extLst>
              <a:ext uri="{FF2B5EF4-FFF2-40B4-BE49-F238E27FC236}">
                <a16:creationId xmlns:a16="http://schemas.microsoft.com/office/drawing/2014/main" id="{66D46CFA-892C-DBAB-43A5-217A224AF84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6051" y="1244159"/>
            <a:ext cx="3632163" cy="1989080"/>
          </a:xfrm>
          <a:prstGeom prst="rect">
            <a:avLst/>
          </a:prstGeom>
          <a:noFill/>
          <a:ln>
            <a:noFill/>
          </a:ln>
        </p:spPr>
      </p:pic>
      <p:pic>
        <p:nvPicPr>
          <p:cNvPr id="5" name="Εικόνα 4" descr="Εικόνα που περιέχει κείμενο, στιγμιότυπο οθόνης, λογισμικό, λογισμικό πολυμέσων&#10;&#10;Περιγραφή που δημιουργήθηκε αυτόματα">
            <a:extLst>
              <a:ext uri="{FF2B5EF4-FFF2-40B4-BE49-F238E27FC236}">
                <a16:creationId xmlns:a16="http://schemas.microsoft.com/office/drawing/2014/main" id="{F0D7799D-E263-DB75-EE77-B02AB496828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3925" y="1244158"/>
            <a:ext cx="3632024" cy="1989082"/>
          </a:xfrm>
          <a:prstGeom prst="rect">
            <a:avLst/>
          </a:prstGeom>
          <a:noFill/>
          <a:ln>
            <a:noFill/>
          </a:ln>
        </p:spPr>
      </p:pic>
      <p:pic>
        <p:nvPicPr>
          <p:cNvPr id="6" name="Εικόνα 5" descr="Εικόνα που περιέχει κείμενο, στιγμιότυπο οθόνης, λογισμικό πολυμέσων, λογισμικό&#10;&#10;Περιγραφή που δημιουργήθηκε αυτόματα">
            <a:extLst>
              <a:ext uri="{FF2B5EF4-FFF2-40B4-BE49-F238E27FC236}">
                <a16:creationId xmlns:a16="http://schemas.microsoft.com/office/drawing/2014/main" id="{BC97BD6D-7AB5-3441-D7D3-E8A63A74A7B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2236" y="1244158"/>
            <a:ext cx="3627528" cy="1989081"/>
          </a:xfrm>
          <a:prstGeom prst="rect">
            <a:avLst/>
          </a:prstGeom>
          <a:noFill/>
          <a:ln>
            <a:noFill/>
          </a:ln>
        </p:spPr>
      </p:pic>
      <p:pic>
        <p:nvPicPr>
          <p:cNvPr id="7" name="Εικόνα 6" descr="Εικόνα που περιέχει κείμενο, στιγμιότυπο οθόνης, λογισμικό&#10;&#10;Περιγραφή που δημιουργήθηκε αυτόματα">
            <a:extLst>
              <a:ext uri="{FF2B5EF4-FFF2-40B4-BE49-F238E27FC236}">
                <a16:creationId xmlns:a16="http://schemas.microsoft.com/office/drawing/2014/main" id="{EF09ABA6-B3E3-863E-1600-DEBF79DA7EDA}"/>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67155" y="3542187"/>
            <a:ext cx="3637587" cy="1989081"/>
          </a:xfrm>
          <a:prstGeom prst="rect">
            <a:avLst/>
          </a:prstGeom>
          <a:noFill/>
          <a:ln>
            <a:noFill/>
          </a:ln>
        </p:spPr>
      </p:pic>
      <p:pic>
        <p:nvPicPr>
          <p:cNvPr id="9" name="Εικόνα 8" descr="Εικόνα που περιέχει κείμενο, στιγμιότυπο οθόνης, λογισμικό γραφικών, λογισμικό πολυμέσων&#10;&#10;Περιγραφή που δημιουργήθηκε αυτόματα">
            <a:extLst>
              <a:ext uri="{FF2B5EF4-FFF2-40B4-BE49-F238E27FC236}">
                <a16:creationId xmlns:a16="http://schemas.microsoft.com/office/drawing/2014/main" id="{9567A5E6-9D2A-F687-BC2B-8CCD027B4287}"/>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87260" y="3536204"/>
            <a:ext cx="3637587" cy="1995064"/>
          </a:xfrm>
          <a:prstGeom prst="rect">
            <a:avLst/>
          </a:prstGeom>
          <a:noFill/>
          <a:ln>
            <a:noFill/>
          </a:ln>
        </p:spPr>
      </p:pic>
      <p:sp>
        <p:nvSpPr>
          <p:cNvPr id="13" name="TextBox 12">
            <a:extLst>
              <a:ext uri="{FF2B5EF4-FFF2-40B4-BE49-F238E27FC236}">
                <a16:creationId xmlns:a16="http://schemas.microsoft.com/office/drawing/2014/main" id="{E2BEB972-F006-5A18-5257-4958AE6E85E6}"/>
              </a:ext>
            </a:extLst>
          </p:cNvPr>
          <p:cNvSpPr txBox="1"/>
          <p:nvPr/>
        </p:nvSpPr>
        <p:spPr>
          <a:xfrm>
            <a:off x="4786186" y="5834233"/>
            <a:ext cx="2619628" cy="584775"/>
          </a:xfrm>
          <a:prstGeom prst="rect">
            <a:avLst/>
          </a:prstGeom>
          <a:noFill/>
        </p:spPr>
        <p:txBody>
          <a:bodyPr wrap="none" rtlCol="0">
            <a:spAutoFit/>
          </a:bodyPr>
          <a:lstStyle/>
          <a:p>
            <a:pPr marL="285750" indent="-285750">
              <a:buFont typeface="Wingdings" panose="05000000000000000000" pitchFamily="2" charset="2"/>
              <a:buChar char="Ø"/>
            </a:pPr>
            <a:r>
              <a:rPr lang="en-US" sz="1600" dirty="0"/>
              <a:t>Skewness &lt; 0,8</a:t>
            </a:r>
          </a:p>
          <a:p>
            <a:pPr marL="285750" indent="-285750">
              <a:buFont typeface="Wingdings" panose="05000000000000000000" pitchFamily="2" charset="2"/>
              <a:buChar char="Ø"/>
            </a:pPr>
            <a:r>
              <a:rPr lang="en-US" sz="1600" dirty="0"/>
              <a:t>Orthogonal Quality &gt; 0,2</a:t>
            </a:r>
            <a:endParaRPr lang="el-GR" sz="1600" dirty="0"/>
          </a:p>
        </p:txBody>
      </p:sp>
      <p:sp>
        <p:nvSpPr>
          <p:cNvPr id="3" name="TextBox 2">
            <a:extLst>
              <a:ext uri="{FF2B5EF4-FFF2-40B4-BE49-F238E27FC236}">
                <a16:creationId xmlns:a16="http://schemas.microsoft.com/office/drawing/2014/main" id="{857123FF-4433-853D-6864-5EFD1C0C8096}"/>
              </a:ext>
            </a:extLst>
          </p:cNvPr>
          <p:cNvSpPr txBox="1"/>
          <p:nvPr/>
        </p:nvSpPr>
        <p:spPr>
          <a:xfrm>
            <a:off x="4646027" y="757445"/>
            <a:ext cx="2317429" cy="338554"/>
          </a:xfrm>
          <a:prstGeom prst="rect">
            <a:avLst/>
          </a:prstGeom>
          <a:noFill/>
        </p:spPr>
        <p:txBody>
          <a:bodyPr wrap="none" rtlCol="0">
            <a:spAutoFit/>
          </a:bodyPr>
          <a:lstStyle/>
          <a:p>
            <a:r>
              <a:rPr lang="el-GR" sz="1600" b="1" dirty="0"/>
              <a:t>Χώρος Χαμηλής Τάσης</a:t>
            </a:r>
          </a:p>
        </p:txBody>
      </p:sp>
    </p:spTree>
    <p:extLst>
      <p:ext uri="{BB962C8B-B14F-4D97-AF65-F5344CB8AC3E}">
        <p14:creationId xmlns:p14="http://schemas.microsoft.com/office/powerpoint/2010/main" val="95962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492C8E-CF7B-CAF5-A07C-543D5B37C1FF}"/>
              </a:ext>
            </a:extLst>
          </p:cNvPr>
          <p:cNvSpPr txBox="1"/>
          <p:nvPr/>
        </p:nvSpPr>
        <p:spPr>
          <a:xfrm>
            <a:off x="5158371" y="230115"/>
            <a:ext cx="1875257" cy="400110"/>
          </a:xfrm>
          <a:prstGeom prst="rect">
            <a:avLst/>
          </a:prstGeom>
          <a:noFill/>
        </p:spPr>
        <p:txBody>
          <a:bodyPr wrap="none" rtlCol="0">
            <a:spAutoFit/>
          </a:bodyPr>
          <a:lstStyle/>
          <a:p>
            <a:r>
              <a:rPr lang="el-GR" sz="2000" dirty="0"/>
              <a:t>ΠΕΡΙΕΧΟΜΕΝΑ</a:t>
            </a:r>
          </a:p>
        </p:txBody>
      </p:sp>
      <p:sp>
        <p:nvSpPr>
          <p:cNvPr id="4" name="Freeform 584">
            <a:extLst>
              <a:ext uri="{FF2B5EF4-FFF2-40B4-BE49-F238E27FC236}">
                <a16:creationId xmlns:a16="http://schemas.microsoft.com/office/drawing/2014/main" id="{218F6A29-4977-9A31-A1D5-9108F1FF8F78}"/>
              </a:ext>
            </a:extLst>
          </p:cNvPr>
          <p:cNvSpPr>
            <a:spLocks/>
          </p:cNvSpPr>
          <p:nvPr/>
        </p:nvSpPr>
        <p:spPr bwMode="auto">
          <a:xfrm>
            <a:off x="1208865" y="1235673"/>
            <a:ext cx="3644416" cy="859034"/>
          </a:xfrm>
          <a:custGeom>
            <a:avLst/>
            <a:gdLst>
              <a:gd name="T0" fmla="*/ 13835 w 14066"/>
              <a:gd name="T1" fmla="*/ 744 h 3315"/>
              <a:gd name="T2" fmla="*/ 13713 w 14066"/>
              <a:gd name="T3" fmla="*/ 454 h 3315"/>
              <a:gd name="T4" fmla="*/ 13456 w 14066"/>
              <a:gd name="T5" fmla="*/ 280 h 3315"/>
              <a:gd name="T6" fmla="*/ 2543 w 14066"/>
              <a:gd name="T7" fmla="*/ 257 h 3315"/>
              <a:gd name="T8" fmla="*/ 2291 w 14066"/>
              <a:gd name="T9" fmla="*/ 124 h 3315"/>
              <a:gd name="T10" fmla="*/ 1956 w 14066"/>
              <a:gd name="T11" fmla="*/ 26 h 3315"/>
              <a:gd name="T12" fmla="*/ 1658 w 14066"/>
              <a:gd name="T13" fmla="*/ 0 h 3315"/>
              <a:gd name="T14" fmla="*/ 1243 w 14066"/>
              <a:gd name="T15" fmla="*/ 52 h 3315"/>
              <a:gd name="T16" fmla="*/ 798 w 14066"/>
              <a:gd name="T17" fmla="*/ 240 h 3315"/>
              <a:gd name="T18" fmla="*/ 431 w 14066"/>
              <a:gd name="T19" fmla="*/ 543 h 3315"/>
              <a:gd name="T20" fmla="*/ 162 w 14066"/>
              <a:gd name="T21" fmla="*/ 938 h 3315"/>
              <a:gd name="T22" fmla="*/ 19 w 14066"/>
              <a:gd name="T23" fmla="*/ 1405 h 3315"/>
              <a:gd name="T24" fmla="*/ 0 w 14066"/>
              <a:gd name="T25" fmla="*/ 1720 h 3315"/>
              <a:gd name="T26" fmla="*/ 54 w 14066"/>
              <a:gd name="T27" fmla="*/ 2076 h 3315"/>
              <a:gd name="T28" fmla="*/ 177 w 14066"/>
              <a:gd name="T29" fmla="*/ 2404 h 3315"/>
              <a:gd name="T30" fmla="*/ 365 w 14066"/>
              <a:gd name="T31" fmla="*/ 2696 h 3315"/>
              <a:gd name="T32" fmla="*/ 607 w 14066"/>
              <a:gd name="T33" fmla="*/ 2941 h 3315"/>
              <a:gd name="T34" fmla="*/ 896 w 14066"/>
              <a:gd name="T35" fmla="*/ 3130 h 3315"/>
              <a:gd name="T36" fmla="*/ 1199 w 14066"/>
              <a:gd name="T37" fmla="*/ 3252 h 3315"/>
              <a:gd name="T38" fmla="*/ 1658 w 14066"/>
              <a:gd name="T39" fmla="*/ 3315 h 3315"/>
              <a:gd name="T40" fmla="*/ 1700 w 14066"/>
              <a:gd name="T41" fmla="*/ 3315 h 3315"/>
              <a:gd name="T42" fmla="*/ 1766 w 14066"/>
              <a:gd name="T43" fmla="*/ 3312 h 3315"/>
              <a:gd name="T44" fmla="*/ 1834 w 14066"/>
              <a:gd name="T45" fmla="*/ 3306 h 3315"/>
              <a:gd name="T46" fmla="*/ 1899 w 14066"/>
              <a:gd name="T47" fmla="*/ 3297 h 3315"/>
              <a:gd name="T48" fmla="*/ 1954 w 14066"/>
              <a:gd name="T49" fmla="*/ 3288 h 3315"/>
              <a:gd name="T50" fmla="*/ 2011 w 14066"/>
              <a:gd name="T51" fmla="*/ 3278 h 3315"/>
              <a:gd name="T52" fmla="*/ 2070 w 14066"/>
              <a:gd name="T53" fmla="*/ 3264 h 3315"/>
              <a:gd name="T54" fmla="*/ 2125 w 14066"/>
              <a:gd name="T55" fmla="*/ 3248 h 3315"/>
              <a:gd name="T56" fmla="*/ 2178 w 14066"/>
              <a:gd name="T57" fmla="*/ 3231 h 3315"/>
              <a:gd name="T58" fmla="*/ 2241 w 14066"/>
              <a:gd name="T59" fmla="*/ 3209 h 3315"/>
              <a:gd name="T60" fmla="*/ 2328 w 14066"/>
              <a:gd name="T61" fmla="*/ 3174 h 3315"/>
              <a:gd name="T62" fmla="*/ 2790 w 14066"/>
              <a:gd name="T63" fmla="*/ 2870 h 3315"/>
              <a:gd name="T64" fmla="*/ 2855 w 14066"/>
              <a:gd name="T65" fmla="*/ 2805 h 3315"/>
              <a:gd name="T66" fmla="*/ 2869 w 14066"/>
              <a:gd name="T67" fmla="*/ 2789 h 3315"/>
              <a:gd name="T68" fmla="*/ 2896 w 14066"/>
              <a:gd name="T69" fmla="*/ 2759 h 3315"/>
              <a:gd name="T70" fmla="*/ 2901 w 14066"/>
              <a:gd name="T71" fmla="*/ 2754 h 3315"/>
              <a:gd name="T72" fmla="*/ 2931 w 14066"/>
              <a:gd name="T73" fmla="*/ 2719 h 3315"/>
              <a:gd name="T74" fmla="*/ 2934 w 14066"/>
              <a:gd name="T75" fmla="*/ 2717 h 3315"/>
              <a:gd name="T76" fmla="*/ 2943 w 14066"/>
              <a:gd name="T77" fmla="*/ 2706 h 3315"/>
              <a:gd name="T78" fmla="*/ 2966 w 14066"/>
              <a:gd name="T79" fmla="*/ 2676 h 3315"/>
              <a:gd name="T80" fmla="*/ 2985 w 14066"/>
              <a:gd name="T81" fmla="*/ 2651 h 3315"/>
              <a:gd name="T82" fmla="*/ 3317 w 14066"/>
              <a:gd name="T83" fmla="*/ 2985 h 3315"/>
              <a:gd name="T84" fmla="*/ 3825 w 14066"/>
              <a:gd name="T85" fmla="*/ 3244 h 3315"/>
              <a:gd name="T86" fmla="*/ 4313 w 14066"/>
              <a:gd name="T87" fmla="*/ 3315 h 3315"/>
              <a:gd name="T88" fmla="*/ 13693 w 14066"/>
              <a:gd name="T89" fmla="*/ 3292 h 3315"/>
              <a:gd name="T90" fmla="*/ 13745 w 14066"/>
              <a:gd name="T91" fmla="*/ 3273 h 3315"/>
              <a:gd name="T92" fmla="*/ 13804 w 14066"/>
              <a:gd name="T93" fmla="*/ 3243 h 3315"/>
              <a:gd name="T94" fmla="*/ 13909 w 14066"/>
              <a:gd name="T95" fmla="*/ 3161 h 3315"/>
              <a:gd name="T96" fmla="*/ 14003 w 14066"/>
              <a:gd name="T97" fmla="*/ 3038 h 3315"/>
              <a:gd name="T98" fmla="*/ 14066 w 14066"/>
              <a:gd name="T99" fmla="*/ 2784 h 3315"/>
              <a:gd name="T100" fmla="*/ 14066 w 14066"/>
              <a:gd name="T101" fmla="*/ 2654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66" h="3315">
                <a:moveTo>
                  <a:pt x="13837" y="2654"/>
                </a:moveTo>
                <a:lnTo>
                  <a:pt x="13837" y="800"/>
                </a:lnTo>
                <a:lnTo>
                  <a:pt x="13835" y="744"/>
                </a:lnTo>
                <a:lnTo>
                  <a:pt x="13813" y="638"/>
                </a:lnTo>
                <a:lnTo>
                  <a:pt x="13772" y="540"/>
                </a:lnTo>
                <a:lnTo>
                  <a:pt x="13713" y="454"/>
                </a:lnTo>
                <a:lnTo>
                  <a:pt x="13640" y="380"/>
                </a:lnTo>
                <a:lnTo>
                  <a:pt x="13553" y="321"/>
                </a:lnTo>
                <a:lnTo>
                  <a:pt x="13456" y="280"/>
                </a:lnTo>
                <a:lnTo>
                  <a:pt x="13349" y="258"/>
                </a:lnTo>
                <a:lnTo>
                  <a:pt x="13294" y="257"/>
                </a:lnTo>
                <a:lnTo>
                  <a:pt x="2543" y="257"/>
                </a:lnTo>
                <a:lnTo>
                  <a:pt x="2494" y="227"/>
                </a:lnTo>
                <a:lnTo>
                  <a:pt x="2394" y="172"/>
                </a:lnTo>
                <a:lnTo>
                  <a:pt x="2291" y="124"/>
                </a:lnTo>
                <a:lnTo>
                  <a:pt x="2182" y="84"/>
                </a:lnTo>
                <a:lnTo>
                  <a:pt x="2070" y="52"/>
                </a:lnTo>
                <a:lnTo>
                  <a:pt x="1956" y="26"/>
                </a:lnTo>
                <a:lnTo>
                  <a:pt x="1838" y="9"/>
                </a:lnTo>
                <a:lnTo>
                  <a:pt x="1719" y="0"/>
                </a:lnTo>
                <a:lnTo>
                  <a:pt x="1658" y="0"/>
                </a:lnTo>
                <a:lnTo>
                  <a:pt x="1573" y="1"/>
                </a:lnTo>
                <a:lnTo>
                  <a:pt x="1405" y="18"/>
                </a:lnTo>
                <a:lnTo>
                  <a:pt x="1243" y="52"/>
                </a:lnTo>
                <a:lnTo>
                  <a:pt x="1088" y="100"/>
                </a:lnTo>
                <a:lnTo>
                  <a:pt x="939" y="163"/>
                </a:lnTo>
                <a:lnTo>
                  <a:pt x="798" y="240"/>
                </a:lnTo>
                <a:lnTo>
                  <a:pt x="665" y="329"/>
                </a:lnTo>
                <a:lnTo>
                  <a:pt x="542" y="430"/>
                </a:lnTo>
                <a:lnTo>
                  <a:pt x="431" y="543"/>
                </a:lnTo>
                <a:lnTo>
                  <a:pt x="328" y="665"/>
                </a:lnTo>
                <a:lnTo>
                  <a:pt x="239" y="797"/>
                </a:lnTo>
                <a:lnTo>
                  <a:pt x="162" y="938"/>
                </a:lnTo>
                <a:lnTo>
                  <a:pt x="100" y="1087"/>
                </a:lnTo>
                <a:lnTo>
                  <a:pt x="51" y="1243"/>
                </a:lnTo>
                <a:lnTo>
                  <a:pt x="19" y="1405"/>
                </a:lnTo>
                <a:lnTo>
                  <a:pt x="2" y="1572"/>
                </a:lnTo>
                <a:lnTo>
                  <a:pt x="0" y="1658"/>
                </a:lnTo>
                <a:lnTo>
                  <a:pt x="0" y="1720"/>
                </a:lnTo>
                <a:lnTo>
                  <a:pt x="10" y="1842"/>
                </a:lnTo>
                <a:lnTo>
                  <a:pt x="28" y="1961"/>
                </a:lnTo>
                <a:lnTo>
                  <a:pt x="54" y="2076"/>
                </a:lnTo>
                <a:lnTo>
                  <a:pt x="87" y="2190"/>
                </a:lnTo>
                <a:lnTo>
                  <a:pt x="129" y="2299"/>
                </a:lnTo>
                <a:lnTo>
                  <a:pt x="177" y="2404"/>
                </a:lnTo>
                <a:lnTo>
                  <a:pt x="234" y="2507"/>
                </a:lnTo>
                <a:lnTo>
                  <a:pt x="296" y="2604"/>
                </a:lnTo>
                <a:lnTo>
                  <a:pt x="365" y="2696"/>
                </a:lnTo>
                <a:lnTo>
                  <a:pt x="440" y="2783"/>
                </a:lnTo>
                <a:lnTo>
                  <a:pt x="520" y="2864"/>
                </a:lnTo>
                <a:lnTo>
                  <a:pt x="607" y="2941"/>
                </a:lnTo>
                <a:lnTo>
                  <a:pt x="699" y="3010"/>
                </a:lnTo>
                <a:lnTo>
                  <a:pt x="795" y="3073"/>
                </a:lnTo>
                <a:lnTo>
                  <a:pt x="896" y="3130"/>
                </a:lnTo>
                <a:lnTo>
                  <a:pt x="948" y="3156"/>
                </a:lnTo>
                <a:lnTo>
                  <a:pt x="1030" y="3192"/>
                </a:lnTo>
                <a:lnTo>
                  <a:pt x="1199" y="3252"/>
                </a:lnTo>
                <a:lnTo>
                  <a:pt x="1378" y="3293"/>
                </a:lnTo>
                <a:lnTo>
                  <a:pt x="1564" y="3314"/>
                </a:lnTo>
                <a:lnTo>
                  <a:pt x="1658" y="3315"/>
                </a:lnTo>
                <a:lnTo>
                  <a:pt x="1658" y="3315"/>
                </a:lnTo>
                <a:lnTo>
                  <a:pt x="1659" y="3315"/>
                </a:lnTo>
                <a:lnTo>
                  <a:pt x="1700" y="3315"/>
                </a:lnTo>
                <a:lnTo>
                  <a:pt x="1740" y="3313"/>
                </a:lnTo>
                <a:lnTo>
                  <a:pt x="1753" y="3313"/>
                </a:lnTo>
                <a:lnTo>
                  <a:pt x="1766" y="3312"/>
                </a:lnTo>
                <a:lnTo>
                  <a:pt x="1793" y="3310"/>
                </a:lnTo>
                <a:lnTo>
                  <a:pt x="1820" y="3308"/>
                </a:lnTo>
                <a:lnTo>
                  <a:pt x="1834" y="3306"/>
                </a:lnTo>
                <a:lnTo>
                  <a:pt x="1850" y="3304"/>
                </a:lnTo>
                <a:lnTo>
                  <a:pt x="1875" y="3301"/>
                </a:lnTo>
                <a:lnTo>
                  <a:pt x="1899" y="3297"/>
                </a:lnTo>
                <a:lnTo>
                  <a:pt x="1915" y="3296"/>
                </a:lnTo>
                <a:lnTo>
                  <a:pt x="1932" y="3292"/>
                </a:lnTo>
                <a:lnTo>
                  <a:pt x="1954" y="3288"/>
                </a:lnTo>
                <a:lnTo>
                  <a:pt x="1977" y="3284"/>
                </a:lnTo>
                <a:lnTo>
                  <a:pt x="1994" y="3282"/>
                </a:lnTo>
                <a:lnTo>
                  <a:pt x="2011" y="3278"/>
                </a:lnTo>
                <a:lnTo>
                  <a:pt x="2031" y="3273"/>
                </a:lnTo>
                <a:lnTo>
                  <a:pt x="2052" y="3268"/>
                </a:lnTo>
                <a:lnTo>
                  <a:pt x="2070" y="3264"/>
                </a:lnTo>
                <a:lnTo>
                  <a:pt x="2089" y="3258"/>
                </a:lnTo>
                <a:lnTo>
                  <a:pt x="2107" y="3253"/>
                </a:lnTo>
                <a:lnTo>
                  <a:pt x="2125" y="3248"/>
                </a:lnTo>
                <a:lnTo>
                  <a:pt x="2146" y="3243"/>
                </a:lnTo>
                <a:lnTo>
                  <a:pt x="2165" y="3236"/>
                </a:lnTo>
                <a:lnTo>
                  <a:pt x="2178" y="3231"/>
                </a:lnTo>
                <a:lnTo>
                  <a:pt x="2191" y="3227"/>
                </a:lnTo>
                <a:lnTo>
                  <a:pt x="2217" y="3218"/>
                </a:lnTo>
                <a:lnTo>
                  <a:pt x="2241" y="3209"/>
                </a:lnTo>
                <a:lnTo>
                  <a:pt x="2241" y="3209"/>
                </a:lnTo>
                <a:lnTo>
                  <a:pt x="2241" y="3209"/>
                </a:lnTo>
                <a:lnTo>
                  <a:pt x="2328" y="3174"/>
                </a:lnTo>
                <a:lnTo>
                  <a:pt x="2494" y="3090"/>
                </a:lnTo>
                <a:lnTo>
                  <a:pt x="2648" y="2989"/>
                </a:lnTo>
                <a:lnTo>
                  <a:pt x="2790" y="2870"/>
                </a:lnTo>
                <a:lnTo>
                  <a:pt x="2855" y="2805"/>
                </a:lnTo>
                <a:lnTo>
                  <a:pt x="2855" y="2805"/>
                </a:lnTo>
                <a:lnTo>
                  <a:pt x="2855" y="2805"/>
                </a:lnTo>
                <a:lnTo>
                  <a:pt x="2858" y="2801"/>
                </a:lnTo>
                <a:lnTo>
                  <a:pt x="2862" y="2797"/>
                </a:lnTo>
                <a:lnTo>
                  <a:pt x="2869" y="2789"/>
                </a:lnTo>
                <a:lnTo>
                  <a:pt x="2875" y="2783"/>
                </a:lnTo>
                <a:lnTo>
                  <a:pt x="2886" y="2771"/>
                </a:lnTo>
                <a:lnTo>
                  <a:pt x="2896" y="2759"/>
                </a:lnTo>
                <a:lnTo>
                  <a:pt x="2896" y="2759"/>
                </a:lnTo>
                <a:lnTo>
                  <a:pt x="2896" y="2759"/>
                </a:lnTo>
                <a:lnTo>
                  <a:pt x="2901" y="2754"/>
                </a:lnTo>
                <a:lnTo>
                  <a:pt x="2906" y="2748"/>
                </a:lnTo>
                <a:lnTo>
                  <a:pt x="2919" y="2734"/>
                </a:lnTo>
                <a:lnTo>
                  <a:pt x="2931" y="2719"/>
                </a:lnTo>
                <a:lnTo>
                  <a:pt x="2931" y="2719"/>
                </a:lnTo>
                <a:lnTo>
                  <a:pt x="2932" y="2718"/>
                </a:lnTo>
                <a:lnTo>
                  <a:pt x="2934" y="2717"/>
                </a:lnTo>
                <a:lnTo>
                  <a:pt x="2935" y="2715"/>
                </a:lnTo>
                <a:lnTo>
                  <a:pt x="2939" y="2710"/>
                </a:lnTo>
                <a:lnTo>
                  <a:pt x="2943" y="2706"/>
                </a:lnTo>
                <a:lnTo>
                  <a:pt x="2947" y="2701"/>
                </a:lnTo>
                <a:lnTo>
                  <a:pt x="2950" y="2696"/>
                </a:lnTo>
                <a:lnTo>
                  <a:pt x="2966" y="2676"/>
                </a:lnTo>
                <a:lnTo>
                  <a:pt x="2980" y="2658"/>
                </a:lnTo>
                <a:lnTo>
                  <a:pt x="2983" y="2654"/>
                </a:lnTo>
                <a:lnTo>
                  <a:pt x="2985" y="2651"/>
                </a:lnTo>
                <a:lnTo>
                  <a:pt x="3044" y="2726"/>
                </a:lnTo>
                <a:lnTo>
                  <a:pt x="3173" y="2863"/>
                </a:lnTo>
                <a:lnTo>
                  <a:pt x="3317" y="2985"/>
                </a:lnTo>
                <a:lnTo>
                  <a:pt x="3475" y="3090"/>
                </a:lnTo>
                <a:lnTo>
                  <a:pt x="3645" y="3177"/>
                </a:lnTo>
                <a:lnTo>
                  <a:pt x="3825" y="3244"/>
                </a:lnTo>
                <a:lnTo>
                  <a:pt x="4015" y="3290"/>
                </a:lnTo>
                <a:lnTo>
                  <a:pt x="4212" y="3313"/>
                </a:lnTo>
                <a:lnTo>
                  <a:pt x="4313" y="3315"/>
                </a:lnTo>
                <a:lnTo>
                  <a:pt x="13535" y="3315"/>
                </a:lnTo>
                <a:lnTo>
                  <a:pt x="13589" y="3314"/>
                </a:lnTo>
                <a:lnTo>
                  <a:pt x="13693" y="3292"/>
                </a:lnTo>
                <a:lnTo>
                  <a:pt x="13741" y="3274"/>
                </a:lnTo>
                <a:lnTo>
                  <a:pt x="13743" y="3273"/>
                </a:lnTo>
                <a:lnTo>
                  <a:pt x="13745" y="3273"/>
                </a:lnTo>
                <a:lnTo>
                  <a:pt x="13755" y="3268"/>
                </a:lnTo>
                <a:lnTo>
                  <a:pt x="13765" y="3264"/>
                </a:lnTo>
                <a:lnTo>
                  <a:pt x="13804" y="3243"/>
                </a:lnTo>
                <a:lnTo>
                  <a:pt x="13877" y="3192"/>
                </a:lnTo>
                <a:lnTo>
                  <a:pt x="13908" y="3161"/>
                </a:lnTo>
                <a:lnTo>
                  <a:pt x="13909" y="3161"/>
                </a:lnTo>
                <a:lnTo>
                  <a:pt x="13910" y="3160"/>
                </a:lnTo>
                <a:lnTo>
                  <a:pt x="13945" y="3122"/>
                </a:lnTo>
                <a:lnTo>
                  <a:pt x="14003" y="3038"/>
                </a:lnTo>
                <a:lnTo>
                  <a:pt x="14043" y="2942"/>
                </a:lnTo>
                <a:lnTo>
                  <a:pt x="14063" y="2839"/>
                </a:lnTo>
                <a:lnTo>
                  <a:pt x="14066" y="2784"/>
                </a:lnTo>
                <a:lnTo>
                  <a:pt x="14066" y="2784"/>
                </a:lnTo>
                <a:lnTo>
                  <a:pt x="14066" y="2654"/>
                </a:lnTo>
                <a:lnTo>
                  <a:pt x="14066" y="2654"/>
                </a:lnTo>
                <a:lnTo>
                  <a:pt x="13837" y="2654"/>
                </a:lnTo>
                <a:close/>
              </a:path>
            </a:pathLst>
          </a:custGeom>
          <a:solidFill>
            <a:schemeClr val="bg2">
              <a:lumMod val="9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 name="Freeform 586">
            <a:extLst>
              <a:ext uri="{FF2B5EF4-FFF2-40B4-BE49-F238E27FC236}">
                <a16:creationId xmlns:a16="http://schemas.microsoft.com/office/drawing/2014/main" id="{7A9CF073-BF83-89B3-1C75-70D2FFE6CC4D}"/>
              </a:ext>
            </a:extLst>
          </p:cNvPr>
          <p:cNvSpPr>
            <a:spLocks/>
          </p:cNvSpPr>
          <p:nvPr/>
        </p:nvSpPr>
        <p:spPr bwMode="auto">
          <a:xfrm>
            <a:off x="1870730" y="1244167"/>
            <a:ext cx="2925273" cy="674585"/>
          </a:xfrm>
          <a:custGeom>
            <a:avLst/>
            <a:gdLst>
              <a:gd name="T0" fmla="*/ 0 w 11294"/>
              <a:gd name="T1" fmla="*/ 0 h 2604"/>
              <a:gd name="T2" fmla="*/ 86 w 11294"/>
              <a:gd name="T3" fmla="*/ 56 h 2604"/>
              <a:gd name="T4" fmla="*/ 244 w 11294"/>
              <a:gd name="T5" fmla="*/ 187 h 2604"/>
              <a:gd name="T6" fmla="*/ 385 w 11294"/>
              <a:gd name="T7" fmla="*/ 336 h 2604"/>
              <a:gd name="T8" fmla="*/ 509 w 11294"/>
              <a:gd name="T9" fmla="*/ 500 h 2604"/>
              <a:gd name="T10" fmla="*/ 585 w 11294"/>
              <a:gd name="T11" fmla="*/ 634 h 2604"/>
              <a:gd name="T12" fmla="*/ 630 w 11294"/>
              <a:gd name="T13" fmla="*/ 727 h 2604"/>
              <a:gd name="T14" fmla="*/ 671 w 11294"/>
              <a:gd name="T15" fmla="*/ 824 h 2604"/>
              <a:gd name="T16" fmla="*/ 703 w 11294"/>
              <a:gd name="T17" fmla="*/ 923 h 2604"/>
              <a:gd name="T18" fmla="*/ 730 w 11294"/>
              <a:gd name="T19" fmla="*/ 1025 h 2604"/>
              <a:gd name="T20" fmla="*/ 751 w 11294"/>
              <a:gd name="T21" fmla="*/ 1130 h 2604"/>
              <a:gd name="T22" fmla="*/ 765 w 11294"/>
              <a:gd name="T23" fmla="*/ 1236 h 2604"/>
              <a:gd name="T24" fmla="*/ 772 w 11294"/>
              <a:gd name="T25" fmla="*/ 1345 h 2604"/>
              <a:gd name="T26" fmla="*/ 773 w 11294"/>
              <a:gd name="T27" fmla="*/ 1401 h 2604"/>
              <a:gd name="T28" fmla="*/ 773 w 11294"/>
              <a:gd name="T29" fmla="*/ 1407 h 2604"/>
              <a:gd name="T30" fmla="*/ 773 w 11294"/>
              <a:gd name="T31" fmla="*/ 1414 h 2604"/>
              <a:gd name="T32" fmla="*/ 774 w 11294"/>
              <a:gd name="T33" fmla="*/ 1466 h 2604"/>
              <a:gd name="T34" fmla="*/ 786 w 11294"/>
              <a:gd name="T35" fmla="*/ 1564 h 2604"/>
              <a:gd name="T36" fmla="*/ 807 w 11294"/>
              <a:gd name="T37" fmla="*/ 1660 h 2604"/>
              <a:gd name="T38" fmla="*/ 836 w 11294"/>
              <a:gd name="T39" fmla="*/ 1754 h 2604"/>
              <a:gd name="T40" fmla="*/ 874 w 11294"/>
              <a:gd name="T41" fmla="*/ 1842 h 2604"/>
              <a:gd name="T42" fmla="*/ 921 w 11294"/>
              <a:gd name="T43" fmla="*/ 1925 h 2604"/>
              <a:gd name="T44" fmla="*/ 975 w 11294"/>
              <a:gd name="T45" fmla="*/ 2004 h 2604"/>
              <a:gd name="T46" fmla="*/ 1036 w 11294"/>
              <a:gd name="T47" fmla="*/ 2076 h 2604"/>
              <a:gd name="T48" fmla="*/ 1103 w 11294"/>
              <a:gd name="T49" fmla="*/ 2144 h 2604"/>
              <a:gd name="T50" fmla="*/ 1177 w 11294"/>
              <a:gd name="T51" fmla="*/ 2203 h 2604"/>
              <a:gd name="T52" fmla="*/ 1256 w 11294"/>
              <a:gd name="T53" fmla="*/ 2256 h 2604"/>
              <a:gd name="T54" fmla="*/ 1341 w 11294"/>
              <a:gd name="T55" fmla="*/ 2302 h 2604"/>
              <a:gd name="T56" fmla="*/ 1429 w 11294"/>
              <a:gd name="T57" fmla="*/ 2338 h 2604"/>
              <a:gd name="T58" fmla="*/ 1522 w 11294"/>
              <a:gd name="T59" fmla="*/ 2368 h 2604"/>
              <a:gd name="T60" fmla="*/ 1619 w 11294"/>
              <a:gd name="T61" fmla="*/ 2387 h 2604"/>
              <a:gd name="T62" fmla="*/ 1719 w 11294"/>
              <a:gd name="T63" fmla="*/ 2396 h 2604"/>
              <a:gd name="T64" fmla="*/ 1770 w 11294"/>
              <a:gd name="T65" fmla="*/ 2398 h 2604"/>
              <a:gd name="T66" fmla="*/ 1770 w 11294"/>
              <a:gd name="T67" fmla="*/ 2604 h 2604"/>
              <a:gd name="T68" fmla="*/ 11294 w 11294"/>
              <a:gd name="T69" fmla="*/ 2604 h 2604"/>
              <a:gd name="T70" fmla="*/ 11294 w 11294"/>
              <a:gd name="T71" fmla="*/ 543 h 2604"/>
              <a:gd name="T72" fmla="*/ 11292 w 11294"/>
              <a:gd name="T73" fmla="*/ 487 h 2604"/>
              <a:gd name="T74" fmla="*/ 11270 w 11294"/>
              <a:gd name="T75" fmla="*/ 381 h 2604"/>
              <a:gd name="T76" fmla="*/ 11229 w 11294"/>
              <a:gd name="T77" fmla="*/ 284 h 2604"/>
              <a:gd name="T78" fmla="*/ 11170 w 11294"/>
              <a:gd name="T79" fmla="*/ 197 h 2604"/>
              <a:gd name="T80" fmla="*/ 11097 w 11294"/>
              <a:gd name="T81" fmla="*/ 123 h 2604"/>
              <a:gd name="T82" fmla="*/ 11010 w 11294"/>
              <a:gd name="T83" fmla="*/ 65 h 2604"/>
              <a:gd name="T84" fmla="*/ 10913 w 11294"/>
              <a:gd name="T85" fmla="*/ 23 h 2604"/>
              <a:gd name="T86" fmla="*/ 10806 w 11294"/>
              <a:gd name="T87" fmla="*/ 1 h 2604"/>
              <a:gd name="T88" fmla="*/ 10751 w 11294"/>
              <a:gd name="T89" fmla="*/ 0 h 2604"/>
              <a:gd name="T90" fmla="*/ 0 w 11294"/>
              <a:gd name="T91" fmla="*/ 0 h 2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94" h="2604">
                <a:moveTo>
                  <a:pt x="0" y="0"/>
                </a:moveTo>
                <a:lnTo>
                  <a:pt x="86" y="56"/>
                </a:lnTo>
                <a:lnTo>
                  <a:pt x="244" y="187"/>
                </a:lnTo>
                <a:lnTo>
                  <a:pt x="385" y="336"/>
                </a:lnTo>
                <a:lnTo>
                  <a:pt x="509" y="500"/>
                </a:lnTo>
                <a:lnTo>
                  <a:pt x="585" y="634"/>
                </a:lnTo>
                <a:lnTo>
                  <a:pt x="630" y="727"/>
                </a:lnTo>
                <a:lnTo>
                  <a:pt x="671" y="824"/>
                </a:lnTo>
                <a:lnTo>
                  <a:pt x="703" y="923"/>
                </a:lnTo>
                <a:lnTo>
                  <a:pt x="730" y="1025"/>
                </a:lnTo>
                <a:lnTo>
                  <a:pt x="751" y="1130"/>
                </a:lnTo>
                <a:lnTo>
                  <a:pt x="765" y="1236"/>
                </a:lnTo>
                <a:lnTo>
                  <a:pt x="772" y="1345"/>
                </a:lnTo>
                <a:lnTo>
                  <a:pt x="773" y="1401"/>
                </a:lnTo>
                <a:lnTo>
                  <a:pt x="773" y="1407"/>
                </a:lnTo>
                <a:lnTo>
                  <a:pt x="773" y="1414"/>
                </a:lnTo>
                <a:lnTo>
                  <a:pt x="774" y="1466"/>
                </a:lnTo>
                <a:lnTo>
                  <a:pt x="786" y="1564"/>
                </a:lnTo>
                <a:lnTo>
                  <a:pt x="807" y="1660"/>
                </a:lnTo>
                <a:lnTo>
                  <a:pt x="836" y="1754"/>
                </a:lnTo>
                <a:lnTo>
                  <a:pt x="874" y="1842"/>
                </a:lnTo>
                <a:lnTo>
                  <a:pt x="921" y="1925"/>
                </a:lnTo>
                <a:lnTo>
                  <a:pt x="975" y="2004"/>
                </a:lnTo>
                <a:lnTo>
                  <a:pt x="1036" y="2076"/>
                </a:lnTo>
                <a:lnTo>
                  <a:pt x="1103" y="2144"/>
                </a:lnTo>
                <a:lnTo>
                  <a:pt x="1177" y="2203"/>
                </a:lnTo>
                <a:lnTo>
                  <a:pt x="1256" y="2256"/>
                </a:lnTo>
                <a:lnTo>
                  <a:pt x="1341" y="2302"/>
                </a:lnTo>
                <a:lnTo>
                  <a:pt x="1429" y="2338"/>
                </a:lnTo>
                <a:lnTo>
                  <a:pt x="1522" y="2368"/>
                </a:lnTo>
                <a:lnTo>
                  <a:pt x="1619" y="2387"/>
                </a:lnTo>
                <a:lnTo>
                  <a:pt x="1719" y="2396"/>
                </a:lnTo>
                <a:lnTo>
                  <a:pt x="1770" y="2398"/>
                </a:lnTo>
                <a:lnTo>
                  <a:pt x="1770" y="2604"/>
                </a:lnTo>
                <a:lnTo>
                  <a:pt x="11294" y="2604"/>
                </a:lnTo>
                <a:lnTo>
                  <a:pt x="11294" y="543"/>
                </a:lnTo>
                <a:lnTo>
                  <a:pt x="11292" y="487"/>
                </a:lnTo>
                <a:lnTo>
                  <a:pt x="11270" y="381"/>
                </a:lnTo>
                <a:lnTo>
                  <a:pt x="11229" y="284"/>
                </a:lnTo>
                <a:lnTo>
                  <a:pt x="11170" y="197"/>
                </a:lnTo>
                <a:lnTo>
                  <a:pt x="11097" y="123"/>
                </a:lnTo>
                <a:lnTo>
                  <a:pt x="11010" y="65"/>
                </a:lnTo>
                <a:lnTo>
                  <a:pt x="10913" y="23"/>
                </a:lnTo>
                <a:lnTo>
                  <a:pt x="10806" y="1"/>
                </a:lnTo>
                <a:lnTo>
                  <a:pt x="10751" y="0"/>
                </a:lnTo>
                <a:lnTo>
                  <a:pt x="0" y="0"/>
                </a:lnTo>
                <a:close/>
              </a:path>
            </a:pathLst>
          </a:cu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r>
              <a:rPr lang="en-US" dirty="0"/>
              <a:t>		</a:t>
            </a:r>
          </a:p>
        </p:txBody>
      </p:sp>
      <p:sp>
        <p:nvSpPr>
          <p:cNvPr id="6" name="Freeform 584">
            <a:extLst>
              <a:ext uri="{FF2B5EF4-FFF2-40B4-BE49-F238E27FC236}">
                <a16:creationId xmlns:a16="http://schemas.microsoft.com/office/drawing/2014/main" id="{3A7BB970-FEF7-0655-05EF-DC2CBF8250F5}"/>
              </a:ext>
            </a:extLst>
          </p:cNvPr>
          <p:cNvSpPr>
            <a:spLocks/>
          </p:cNvSpPr>
          <p:nvPr/>
        </p:nvSpPr>
        <p:spPr bwMode="auto">
          <a:xfrm>
            <a:off x="1208865" y="2966961"/>
            <a:ext cx="3644416" cy="859034"/>
          </a:xfrm>
          <a:custGeom>
            <a:avLst/>
            <a:gdLst>
              <a:gd name="T0" fmla="*/ 13835 w 14066"/>
              <a:gd name="T1" fmla="*/ 744 h 3315"/>
              <a:gd name="T2" fmla="*/ 13713 w 14066"/>
              <a:gd name="T3" fmla="*/ 454 h 3315"/>
              <a:gd name="T4" fmla="*/ 13456 w 14066"/>
              <a:gd name="T5" fmla="*/ 280 h 3315"/>
              <a:gd name="T6" fmla="*/ 2543 w 14066"/>
              <a:gd name="T7" fmla="*/ 257 h 3315"/>
              <a:gd name="T8" fmla="*/ 2291 w 14066"/>
              <a:gd name="T9" fmla="*/ 124 h 3315"/>
              <a:gd name="T10" fmla="*/ 1956 w 14066"/>
              <a:gd name="T11" fmla="*/ 26 h 3315"/>
              <a:gd name="T12" fmla="*/ 1658 w 14066"/>
              <a:gd name="T13" fmla="*/ 0 h 3315"/>
              <a:gd name="T14" fmla="*/ 1243 w 14066"/>
              <a:gd name="T15" fmla="*/ 52 h 3315"/>
              <a:gd name="T16" fmla="*/ 798 w 14066"/>
              <a:gd name="T17" fmla="*/ 240 h 3315"/>
              <a:gd name="T18" fmla="*/ 431 w 14066"/>
              <a:gd name="T19" fmla="*/ 543 h 3315"/>
              <a:gd name="T20" fmla="*/ 162 w 14066"/>
              <a:gd name="T21" fmla="*/ 938 h 3315"/>
              <a:gd name="T22" fmla="*/ 19 w 14066"/>
              <a:gd name="T23" fmla="*/ 1405 h 3315"/>
              <a:gd name="T24" fmla="*/ 0 w 14066"/>
              <a:gd name="T25" fmla="*/ 1720 h 3315"/>
              <a:gd name="T26" fmla="*/ 54 w 14066"/>
              <a:gd name="T27" fmla="*/ 2076 h 3315"/>
              <a:gd name="T28" fmla="*/ 177 w 14066"/>
              <a:gd name="T29" fmla="*/ 2404 h 3315"/>
              <a:gd name="T30" fmla="*/ 365 w 14066"/>
              <a:gd name="T31" fmla="*/ 2696 h 3315"/>
              <a:gd name="T32" fmla="*/ 607 w 14066"/>
              <a:gd name="T33" fmla="*/ 2941 h 3315"/>
              <a:gd name="T34" fmla="*/ 896 w 14066"/>
              <a:gd name="T35" fmla="*/ 3130 h 3315"/>
              <a:gd name="T36" fmla="*/ 1199 w 14066"/>
              <a:gd name="T37" fmla="*/ 3252 h 3315"/>
              <a:gd name="T38" fmla="*/ 1658 w 14066"/>
              <a:gd name="T39" fmla="*/ 3315 h 3315"/>
              <a:gd name="T40" fmla="*/ 1700 w 14066"/>
              <a:gd name="T41" fmla="*/ 3315 h 3315"/>
              <a:gd name="T42" fmla="*/ 1766 w 14066"/>
              <a:gd name="T43" fmla="*/ 3312 h 3315"/>
              <a:gd name="T44" fmla="*/ 1834 w 14066"/>
              <a:gd name="T45" fmla="*/ 3306 h 3315"/>
              <a:gd name="T46" fmla="*/ 1899 w 14066"/>
              <a:gd name="T47" fmla="*/ 3297 h 3315"/>
              <a:gd name="T48" fmla="*/ 1954 w 14066"/>
              <a:gd name="T49" fmla="*/ 3288 h 3315"/>
              <a:gd name="T50" fmla="*/ 2011 w 14066"/>
              <a:gd name="T51" fmla="*/ 3278 h 3315"/>
              <a:gd name="T52" fmla="*/ 2070 w 14066"/>
              <a:gd name="T53" fmla="*/ 3264 h 3315"/>
              <a:gd name="T54" fmla="*/ 2125 w 14066"/>
              <a:gd name="T55" fmla="*/ 3248 h 3315"/>
              <a:gd name="T56" fmla="*/ 2178 w 14066"/>
              <a:gd name="T57" fmla="*/ 3231 h 3315"/>
              <a:gd name="T58" fmla="*/ 2241 w 14066"/>
              <a:gd name="T59" fmla="*/ 3209 h 3315"/>
              <a:gd name="T60" fmla="*/ 2328 w 14066"/>
              <a:gd name="T61" fmla="*/ 3174 h 3315"/>
              <a:gd name="T62" fmla="*/ 2790 w 14066"/>
              <a:gd name="T63" fmla="*/ 2870 h 3315"/>
              <a:gd name="T64" fmla="*/ 2855 w 14066"/>
              <a:gd name="T65" fmla="*/ 2805 h 3315"/>
              <a:gd name="T66" fmla="*/ 2869 w 14066"/>
              <a:gd name="T67" fmla="*/ 2789 h 3315"/>
              <a:gd name="T68" fmla="*/ 2896 w 14066"/>
              <a:gd name="T69" fmla="*/ 2759 h 3315"/>
              <a:gd name="T70" fmla="*/ 2901 w 14066"/>
              <a:gd name="T71" fmla="*/ 2754 h 3315"/>
              <a:gd name="T72" fmla="*/ 2931 w 14066"/>
              <a:gd name="T73" fmla="*/ 2719 h 3315"/>
              <a:gd name="T74" fmla="*/ 2934 w 14066"/>
              <a:gd name="T75" fmla="*/ 2717 h 3315"/>
              <a:gd name="T76" fmla="*/ 2943 w 14066"/>
              <a:gd name="T77" fmla="*/ 2706 h 3315"/>
              <a:gd name="T78" fmla="*/ 2966 w 14066"/>
              <a:gd name="T79" fmla="*/ 2676 h 3315"/>
              <a:gd name="T80" fmla="*/ 2985 w 14066"/>
              <a:gd name="T81" fmla="*/ 2651 h 3315"/>
              <a:gd name="T82" fmla="*/ 3317 w 14066"/>
              <a:gd name="T83" fmla="*/ 2985 h 3315"/>
              <a:gd name="T84" fmla="*/ 3825 w 14066"/>
              <a:gd name="T85" fmla="*/ 3244 h 3315"/>
              <a:gd name="T86" fmla="*/ 4313 w 14066"/>
              <a:gd name="T87" fmla="*/ 3315 h 3315"/>
              <a:gd name="T88" fmla="*/ 13693 w 14066"/>
              <a:gd name="T89" fmla="*/ 3292 h 3315"/>
              <a:gd name="T90" fmla="*/ 13745 w 14066"/>
              <a:gd name="T91" fmla="*/ 3273 h 3315"/>
              <a:gd name="T92" fmla="*/ 13804 w 14066"/>
              <a:gd name="T93" fmla="*/ 3243 h 3315"/>
              <a:gd name="T94" fmla="*/ 13909 w 14066"/>
              <a:gd name="T95" fmla="*/ 3161 h 3315"/>
              <a:gd name="T96" fmla="*/ 14003 w 14066"/>
              <a:gd name="T97" fmla="*/ 3038 h 3315"/>
              <a:gd name="T98" fmla="*/ 14066 w 14066"/>
              <a:gd name="T99" fmla="*/ 2784 h 3315"/>
              <a:gd name="T100" fmla="*/ 14066 w 14066"/>
              <a:gd name="T101" fmla="*/ 2654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66" h="3315">
                <a:moveTo>
                  <a:pt x="13837" y="2654"/>
                </a:moveTo>
                <a:lnTo>
                  <a:pt x="13837" y="800"/>
                </a:lnTo>
                <a:lnTo>
                  <a:pt x="13835" y="744"/>
                </a:lnTo>
                <a:lnTo>
                  <a:pt x="13813" y="638"/>
                </a:lnTo>
                <a:lnTo>
                  <a:pt x="13772" y="540"/>
                </a:lnTo>
                <a:lnTo>
                  <a:pt x="13713" y="454"/>
                </a:lnTo>
                <a:lnTo>
                  <a:pt x="13640" y="380"/>
                </a:lnTo>
                <a:lnTo>
                  <a:pt x="13553" y="321"/>
                </a:lnTo>
                <a:lnTo>
                  <a:pt x="13456" y="280"/>
                </a:lnTo>
                <a:lnTo>
                  <a:pt x="13349" y="258"/>
                </a:lnTo>
                <a:lnTo>
                  <a:pt x="13294" y="257"/>
                </a:lnTo>
                <a:lnTo>
                  <a:pt x="2543" y="257"/>
                </a:lnTo>
                <a:lnTo>
                  <a:pt x="2494" y="227"/>
                </a:lnTo>
                <a:lnTo>
                  <a:pt x="2394" y="172"/>
                </a:lnTo>
                <a:lnTo>
                  <a:pt x="2291" y="124"/>
                </a:lnTo>
                <a:lnTo>
                  <a:pt x="2182" y="84"/>
                </a:lnTo>
                <a:lnTo>
                  <a:pt x="2070" y="52"/>
                </a:lnTo>
                <a:lnTo>
                  <a:pt x="1956" y="26"/>
                </a:lnTo>
                <a:lnTo>
                  <a:pt x="1838" y="9"/>
                </a:lnTo>
                <a:lnTo>
                  <a:pt x="1719" y="0"/>
                </a:lnTo>
                <a:lnTo>
                  <a:pt x="1658" y="0"/>
                </a:lnTo>
                <a:lnTo>
                  <a:pt x="1573" y="1"/>
                </a:lnTo>
                <a:lnTo>
                  <a:pt x="1405" y="18"/>
                </a:lnTo>
                <a:lnTo>
                  <a:pt x="1243" y="52"/>
                </a:lnTo>
                <a:lnTo>
                  <a:pt x="1088" y="100"/>
                </a:lnTo>
                <a:lnTo>
                  <a:pt x="939" y="163"/>
                </a:lnTo>
                <a:lnTo>
                  <a:pt x="798" y="240"/>
                </a:lnTo>
                <a:lnTo>
                  <a:pt x="665" y="329"/>
                </a:lnTo>
                <a:lnTo>
                  <a:pt x="542" y="430"/>
                </a:lnTo>
                <a:lnTo>
                  <a:pt x="431" y="543"/>
                </a:lnTo>
                <a:lnTo>
                  <a:pt x="328" y="665"/>
                </a:lnTo>
                <a:lnTo>
                  <a:pt x="239" y="797"/>
                </a:lnTo>
                <a:lnTo>
                  <a:pt x="162" y="938"/>
                </a:lnTo>
                <a:lnTo>
                  <a:pt x="100" y="1087"/>
                </a:lnTo>
                <a:lnTo>
                  <a:pt x="51" y="1243"/>
                </a:lnTo>
                <a:lnTo>
                  <a:pt x="19" y="1405"/>
                </a:lnTo>
                <a:lnTo>
                  <a:pt x="2" y="1572"/>
                </a:lnTo>
                <a:lnTo>
                  <a:pt x="0" y="1658"/>
                </a:lnTo>
                <a:lnTo>
                  <a:pt x="0" y="1720"/>
                </a:lnTo>
                <a:lnTo>
                  <a:pt x="10" y="1842"/>
                </a:lnTo>
                <a:lnTo>
                  <a:pt x="28" y="1961"/>
                </a:lnTo>
                <a:lnTo>
                  <a:pt x="54" y="2076"/>
                </a:lnTo>
                <a:lnTo>
                  <a:pt x="87" y="2190"/>
                </a:lnTo>
                <a:lnTo>
                  <a:pt x="129" y="2299"/>
                </a:lnTo>
                <a:lnTo>
                  <a:pt x="177" y="2404"/>
                </a:lnTo>
                <a:lnTo>
                  <a:pt x="234" y="2507"/>
                </a:lnTo>
                <a:lnTo>
                  <a:pt x="296" y="2604"/>
                </a:lnTo>
                <a:lnTo>
                  <a:pt x="365" y="2696"/>
                </a:lnTo>
                <a:lnTo>
                  <a:pt x="440" y="2783"/>
                </a:lnTo>
                <a:lnTo>
                  <a:pt x="520" y="2864"/>
                </a:lnTo>
                <a:lnTo>
                  <a:pt x="607" y="2941"/>
                </a:lnTo>
                <a:lnTo>
                  <a:pt x="699" y="3010"/>
                </a:lnTo>
                <a:lnTo>
                  <a:pt x="795" y="3073"/>
                </a:lnTo>
                <a:lnTo>
                  <a:pt x="896" y="3130"/>
                </a:lnTo>
                <a:lnTo>
                  <a:pt x="948" y="3156"/>
                </a:lnTo>
                <a:lnTo>
                  <a:pt x="1030" y="3192"/>
                </a:lnTo>
                <a:lnTo>
                  <a:pt x="1199" y="3252"/>
                </a:lnTo>
                <a:lnTo>
                  <a:pt x="1378" y="3293"/>
                </a:lnTo>
                <a:lnTo>
                  <a:pt x="1564" y="3314"/>
                </a:lnTo>
                <a:lnTo>
                  <a:pt x="1658" y="3315"/>
                </a:lnTo>
                <a:lnTo>
                  <a:pt x="1658" y="3315"/>
                </a:lnTo>
                <a:lnTo>
                  <a:pt x="1659" y="3315"/>
                </a:lnTo>
                <a:lnTo>
                  <a:pt x="1700" y="3315"/>
                </a:lnTo>
                <a:lnTo>
                  <a:pt x="1740" y="3313"/>
                </a:lnTo>
                <a:lnTo>
                  <a:pt x="1753" y="3313"/>
                </a:lnTo>
                <a:lnTo>
                  <a:pt x="1766" y="3312"/>
                </a:lnTo>
                <a:lnTo>
                  <a:pt x="1793" y="3310"/>
                </a:lnTo>
                <a:lnTo>
                  <a:pt x="1820" y="3308"/>
                </a:lnTo>
                <a:lnTo>
                  <a:pt x="1834" y="3306"/>
                </a:lnTo>
                <a:lnTo>
                  <a:pt x="1850" y="3304"/>
                </a:lnTo>
                <a:lnTo>
                  <a:pt x="1875" y="3301"/>
                </a:lnTo>
                <a:lnTo>
                  <a:pt x="1899" y="3297"/>
                </a:lnTo>
                <a:lnTo>
                  <a:pt x="1915" y="3296"/>
                </a:lnTo>
                <a:lnTo>
                  <a:pt x="1932" y="3292"/>
                </a:lnTo>
                <a:lnTo>
                  <a:pt x="1954" y="3288"/>
                </a:lnTo>
                <a:lnTo>
                  <a:pt x="1977" y="3284"/>
                </a:lnTo>
                <a:lnTo>
                  <a:pt x="1994" y="3282"/>
                </a:lnTo>
                <a:lnTo>
                  <a:pt x="2011" y="3278"/>
                </a:lnTo>
                <a:lnTo>
                  <a:pt x="2031" y="3273"/>
                </a:lnTo>
                <a:lnTo>
                  <a:pt x="2052" y="3268"/>
                </a:lnTo>
                <a:lnTo>
                  <a:pt x="2070" y="3264"/>
                </a:lnTo>
                <a:lnTo>
                  <a:pt x="2089" y="3258"/>
                </a:lnTo>
                <a:lnTo>
                  <a:pt x="2107" y="3253"/>
                </a:lnTo>
                <a:lnTo>
                  <a:pt x="2125" y="3248"/>
                </a:lnTo>
                <a:lnTo>
                  <a:pt x="2146" y="3243"/>
                </a:lnTo>
                <a:lnTo>
                  <a:pt x="2165" y="3236"/>
                </a:lnTo>
                <a:lnTo>
                  <a:pt x="2178" y="3231"/>
                </a:lnTo>
                <a:lnTo>
                  <a:pt x="2191" y="3227"/>
                </a:lnTo>
                <a:lnTo>
                  <a:pt x="2217" y="3218"/>
                </a:lnTo>
                <a:lnTo>
                  <a:pt x="2241" y="3209"/>
                </a:lnTo>
                <a:lnTo>
                  <a:pt x="2241" y="3209"/>
                </a:lnTo>
                <a:lnTo>
                  <a:pt x="2241" y="3209"/>
                </a:lnTo>
                <a:lnTo>
                  <a:pt x="2328" y="3174"/>
                </a:lnTo>
                <a:lnTo>
                  <a:pt x="2494" y="3090"/>
                </a:lnTo>
                <a:lnTo>
                  <a:pt x="2648" y="2989"/>
                </a:lnTo>
                <a:lnTo>
                  <a:pt x="2790" y="2870"/>
                </a:lnTo>
                <a:lnTo>
                  <a:pt x="2855" y="2805"/>
                </a:lnTo>
                <a:lnTo>
                  <a:pt x="2855" y="2805"/>
                </a:lnTo>
                <a:lnTo>
                  <a:pt x="2855" y="2805"/>
                </a:lnTo>
                <a:lnTo>
                  <a:pt x="2858" y="2801"/>
                </a:lnTo>
                <a:lnTo>
                  <a:pt x="2862" y="2797"/>
                </a:lnTo>
                <a:lnTo>
                  <a:pt x="2869" y="2789"/>
                </a:lnTo>
                <a:lnTo>
                  <a:pt x="2875" y="2783"/>
                </a:lnTo>
                <a:lnTo>
                  <a:pt x="2886" y="2771"/>
                </a:lnTo>
                <a:lnTo>
                  <a:pt x="2896" y="2759"/>
                </a:lnTo>
                <a:lnTo>
                  <a:pt x="2896" y="2759"/>
                </a:lnTo>
                <a:lnTo>
                  <a:pt x="2896" y="2759"/>
                </a:lnTo>
                <a:lnTo>
                  <a:pt x="2901" y="2754"/>
                </a:lnTo>
                <a:lnTo>
                  <a:pt x="2906" y="2748"/>
                </a:lnTo>
                <a:lnTo>
                  <a:pt x="2919" y="2734"/>
                </a:lnTo>
                <a:lnTo>
                  <a:pt x="2931" y="2719"/>
                </a:lnTo>
                <a:lnTo>
                  <a:pt x="2931" y="2719"/>
                </a:lnTo>
                <a:lnTo>
                  <a:pt x="2932" y="2718"/>
                </a:lnTo>
                <a:lnTo>
                  <a:pt x="2934" y="2717"/>
                </a:lnTo>
                <a:lnTo>
                  <a:pt x="2935" y="2715"/>
                </a:lnTo>
                <a:lnTo>
                  <a:pt x="2939" y="2710"/>
                </a:lnTo>
                <a:lnTo>
                  <a:pt x="2943" y="2706"/>
                </a:lnTo>
                <a:lnTo>
                  <a:pt x="2947" y="2701"/>
                </a:lnTo>
                <a:lnTo>
                  <a:pt x="2950" y="2696"/>
                </a:lnTo>
                <a:lnTo>
                  <a:pt x="2966" y="2676"/>
                </a:lnTo>
                <a:lnTo>
                  <a:pt x="2980" y="2658"/>
                </a:lnTo>
                <a:lnTo>
                  <a:pt x="2983" y="2654"/>
                </a:lnTo>
                <a:lnTo>
                  <a:pt x="2985" y="2651"/>
                </a:lnTo>
                <a:lnTo>
                  <a:pt x="3044" y="2726"/>
                </a:lnTo>
                <a:lnTo>
                  <a:pt x="3173" y="2863"/>
                </a:lnTo>
                <a:lnTo>
                  <a:pt x="3317" y="2985"/>
                </a:lnTo>
                <a:lnTo>
                  <a:pt x="3475" y="3090"/>
                </a:lnTo>
                <a:lnTo>
                  <a:pt x="3645" y="3177"/>
                </a:lnTo>
                <a:lnTo>
                  <a:pt x="3825" y="3244"/>
                </a:lnTo>
                <a:lnTo>
                  <a:pt x="4015" y="3290"/>
                </a:lnTo>
                <a:lnTo>
                  <a:pt x="4212" y="3313"/>
                </a:lnTo>
                <a:lnTo>
                  <a:pt x="4313" y="3315"/>
                </a:lnTo>
                <a:lnTo>
                  <a:pt x="13535" y="3315"/>
                </a:lnTo>
                <a:lnTo>
                  <a:pt x="13589" y="3314"/>
                </a:lnTo>
                <a:lnTo>
                  <a:pt x="13693" y="3292"/>
                </a:lnTo>
                <a:lnTo>
                  <a:pt x="13741" y="3274"/>
                </a:lnTo>
                <a:lnTo>
                  <a:pt x="13743" y="3273"/>
                </a:lnTo>
                <a:lnTo>
                  <a:pt x="13745" y="3273"/>
                </a:lnTo>
                <a:lnTo>
                  <a:pt x="13755" y="3268"/>
                </a:lnTo>
                <a:lnTo>
                  <a:pt x="13765" y="3264"/>
                </a:lnTo>
                <a:lnTo>
                  <a:pt x="13804" y="3243"/>
                </a:lnTo>
                <a:lnTo>
                  <a:pt x="13877" y="3192"/>
                </a:lnTo>
                <a:lnTo>
                  <a:pt x="13908" y="3161"/>
                </a:lnTo>
                <a:lnTo>
                  <a:pt x="13909" y="3161"/>
                </a:lnTo>
                <a:lnTo>
                  <a:pt x="13910" y="3160"/>
                </a:lnTo>
                <a:lnTo>
                  <a:pt x="13945" y="3122"/>
                </a:lnTo>
                <a:lnTo>
                  <a:pt x="14003" y="3038"/>
                </a:lnTo>
                <a:lnTo>
                  <a:pt x="14043" y="2942"/>
                </a:lnTo>
                <a:lnTo>
                  <a:pt x="14063" y="2839"/>
                </a:lnTo>
                <a:lnTo>
                  <a:pt x="14066" y="2784"/>
                </a:lnTo>
                <a:lnTo>
                  <a:pt x="14066" y="2784"/>
                </a:lnTo>
                <a:lnTo>
                  <a:pt x="14066" y="2654"/>
                </a:lnTo>
                <a:lnTo>
                  <a:pt x="14066" y="2654"/>
                </a:lnTo>
                <a:lnTo>
                  <a:pt x="13837" y="2654"/>
                </a:lnTo>
                <a:close/>
              </a:path>
            </a:pathLst>
          </a:custGeom>
          <a:solidFill>
            <a:schemeClr val="bg2">
              <a:lumMod val="9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586">
            <a:extLst>
              <a:ext uri="{FF2B5EF4-FFF2-40B4-BE49-F238E27FC236}">
                <a16:creationId xmlns:a16="http://schemas.microsoft.com/office/drawing/2014/main" id="{028096DD-BAFE-670A-DD52-8552C91B40E3}"/>
              </a:ext>
            </a:extLst>
          </p:cNvPr>
          <p:cNvSpPr>
            <a:spLocks/>
          </p:cNvSpPr>
          <p:nvPr/>
        </p:nvSpPr>
        <p:spPr bwMode="auto">
          <a:xfrm>
            <a:off x="1853619" y="2959708"/>
            <a:ext cx="2925273" cy="674585"/>
          </a:xfrm>
          <a:custGeom>
            <a:avLst/>
            <a:gdLst>
              <a:gd name="T0" fmla="*/ 0 w 11294"/>
              <a:gd name="T1" fmla="*/ 0 h 2604"/>
              <a:gd name="T2" fmla="*/ 86 w 11294"/>
              <a:gd name="T3" fmla="*/ 56 h 2604"/>
              <a:gd name="T4" fmla="*/ 244 w 11294"/>
              <a:gd name="T5" fmla="*/ 187 h 2604"/>
              <a:gd name="T6" fmla="*/ 385 w 11294"/>
              <a:gd name="T7" fmla="*/ 336 h 2604"/>
              <a:gd name="T8" fmla="*/ 509 w 11294"/>
              <a:gd name="T9" fmla="*/ 500 h 2604"/>
              <a:gd name="T10" fmla="*/ 585 w 11294"/>
              <a:gd name="T11" fmla="*/ 634 h 2604"/>
              <a:gd name="T12" fmla="*/ 630 w 11294"/>
              <a:gd name="T13" fmla="*/ 727 h 2604"/>
              <a:gd name="T14" fmla="*/ 671 w 11294"/>
              <a:gd name="T15" fmla="*/ 824 h 2604"/>
              <a:gd name="T16" fmla="*/ 703 w 11294"/>
              <a:gd name="T17" fmla="*/ 923 h 2604"/>
              <a:gd name="T18" fmla="*/ 730 w 11294"/>
              <a:gd name="T19" fmla="*/ 1025 h 2604"/>
              <a:gd name="T20" fmla="*/ 751 w 11294"/>
              <a:gd name="T21" fmla="*/ 1130 h 2604"/>
              <a:gd name="T22" fmla="*/ 765 w 11294"/>
              <a:gd name="T23" fmla="*/ 1236 h 2604"/>
              <a:gd name="T24" fmla="*/ 772 w 11294"/>
              <a:gd name="T25" fmla="*/ 1345 h 2604"/>
              <a:gd name="T26" fmla="*/ 773 w 11294"/>
              <a:gd name="T27" fmla="*/ 1401 h 2604"/>
              <a:gd name="T28" fmla="*/ 773 w 11294"/>
              <a:gd name="T29" fmla="*/ 1407 h 2604"/>
              <a:gd name="T30" fmla="*/ 773 w 11294"/>
              <a:gd name="T31" fmla="*/ 1414 h 2604"/>
              <a:gd name="T32" fmla="*/ 774 w 11294"/>
              <a:gd name="T33" fmla="*/ 1466 h 2604"/>
              <a:gd name="T34" fmla="*/ 786 w 11294"/>
              <a:gd name="T35" fmla="*/ 1564 h 2604"/>
              <a:gd name="T36" fmla="*/ 807 w 11294"/>
              <a:gd name="T37" fmla="*/ 1660 h 2604"/>
              <a:gd name="T38" fmla="*/ 836 w 11294"/>
              <a:gd name="T39" fmla="*/ 1754 h 2604"/>
              <a:gd name="T40" fmla="*/ 874 w 11294"/>
              <a:gd name="T41" fmla="*/ 1842 h 2604"/>
              <a:gd name="T42" fmla="*/ 921 w 11294"/>
              <a:gd name="T43" fmla="*/ 1925 h 2604"/>
              <a:gd name="T44" fmla="*/ 975 w 11294"/>
              <a:gd name="T45" fmla="*/ 2004 h 2604"/>
              <a:gd name="T46" fmla="*/ 1036 w 11294"/>
              <a:gd name="T47" fmla="*/ 2076 h 2604"/>
              <a:gd name="T48" fmla="*/ 1103 w 11294"/>
              <a:gd name="T49" fmla="*/ 2144 h 2604"/>
              <a:gd name="T50" fmla="*/ 1177 w 11294"/>
              <a:gd name="T51" fmla="*/ 2203 h 2604"/>
              <a:gd name="T52" fmla="*/ 1256 w 11294"/>
              <a:gd name="T53" fmla="*/ 2256 h 2604"/>
              <a:gd name="T54" fmla="*/ 1341 w 11294"/>
              <a:gd name="T55" fmla="*/ 2302 h 2604"/>
              <a:gd name="T56" fmla="*/ 1429 w 11294"/>
              <a:gd name="T57" fmla="*/ 2338 h 2604"/>
              <a:gd name="T58" fmla="*/ 1522 w 11294"/>
              <a:gd name="T59" fmla="*/ 2368 h 2604"/>
              <a:gd name="T60" fmla="*/ 1619 w 11294"/>
              <a:gd name="T61" fmla="*/ 2387 h 2604"/>
              <a:gd name="T62" fmla="*/ 1719 w 11294"/>
              <a:gd name="T63" fmla="*/ 2396 h 2604"/>
              <a:gd name="T64" fmla="*/ 1770 w 11294"/>
              <a:gd name="T65" fmla="*/ 2398 h 2604"/>
              <a:gd name="T66" fmla="*/ 1770 w 11294"/>
              <a:gd name="T67" fmla="*/ 2604 h 2604"/>
              <a:gd name="T68" fmla="*/ 11294 w 11294"/>
              <a:gd name="T69" fmla="*/ 2604 h 2604"/>
              <a:gd name="T70" fmla="*/ 11294 w 11294"/>
              <a:gd name="T71" fmla="*/ 543 h 2604"/>
              <a:gd name="T72" fmla="*/ 11292 w 11294"/>
              <a:gd name="T73" fmla="*/ 487 h 2604"/>
              <a:gd name="T74" fmla="*/ 11270 w 11294"/>
              <a:gd name="T75" fmla="*/ 381 h 2604"/>
              <a:gd name="T76" fmla="*/ 11229 w 11294"/>
              <a:gd name="T77" fmla="*/ 284 h 2604"/>
              <a:gd name="T78" fmla="*/ 11170 w 11294"/>
              <a:gd name="T79" fmla="*/ 197 h 2604"/>
              <a:gd name="T80" fmla="*/ 11097 w 11294"/>
              <a:gd name="T81" fmla="*/ 123 h 2604"/>
              <a:gd name="T82" fmla="*/ 11010 w 11294"/>
              <a:gd name="T83" fmla="*/ 65 h 2604"/>
              <a:gd name="T84" fmla="*/ 10913 w 11294"/>
              <a:gd name="T85" fmla="*/ 23 h 2604"/>
              <a:gd name="T86" fmla="*/ 10806 w 11294"/>
              <a:gd name="T87" fmla="*/ 1 h 2604"/>
              <a:gd name="T88" fmla="*/ 10751 w 11294"/>
              <a:gd name="T89" fmla="*/ 0 h 2604"/>
              <a:gd name="T90" fmla="*/ 0 w 11294"/>
              <a:gd name="T91" fmla="*/ 0 h 2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94" h="2604">
                <a:moveTo>
                  <a:pt x="0" y="0"/>
                </a:moveTo>
                <a:lnTo>
                  <a:pt x="86" y="56"/>
                </a:lnTo>
                <a:lnTo>
                  <a:pt x="244" y="187"/>
                </a:lnTo>
                <a:lnTo>
                  <a:pt x="385" y="336"/>
                </a:lnTo>
                <a:lnTo>
                  <a:pt x="509" y="500"/>
                </a:lnTo>
                <a:lnTo>
                  <a:pt x="585" y="634"/>
                </a:lnTo>
                <a:lnTo>
                  <a:pt x="630" y="727"/>
                </a:lnTo>
                <a:lnTo>
                  <a:pt x="671" y="824"/>
                </a:lnTo>
                <a:lnTo>
                  <a:pt x="703" y="923"/>
                </a:lnTo>
                <a:lnTo>
                  <a:pt x="730" y="1025"/>
                </a:lnTo>
                <a:lnTo>
                  <a:pt x="751" y="1130"/>
                </a:lnTo>
                <a:lnTo>
                  <a:pt x="765" y="1236"/>
                </a:lnTo>
                <a:lnTo>
                  <a:pt x="772" y="1345"/>
                </a:lnTo>
                <a:lnTo>
                  <a:pt x="773" y="1401"/>
                </a:lnTo>
                <a:lnTo>
                  <a:pt x="773" y="1407"/>
                </a:lnTo>
                <a:lnTo>
                  <a:pt x="773" y="1414"/>
                </a:lnTo>
                <a:lnTo>
                  <a:pt x="774" y="1466"/>
                </a:lnTo>
                <a:lnTo>
                  <a:pt x="786" y="1564"/>
                </a:lnTo>
                <a:lnTo>
                  <a:pt x="807" y="1660"/>
                </a:lnTo>
                <a:lnTo>
                  <a:pt x="836" y="1754"/>
                </a:lnTo>
                <a:lnTo>
                  <a:pt x="874" y="1842"/>
                </a:lnTo>
                <a:lnTo>
                  <a:pt x="921" y="1925"/>
                </a:lnTo>
                <a:lnTo>
                  <a:pt x="975" y="2004"/>
                </a:lnTo>
                <a:lnTo>
                  <a:pt x="1036" y="2076"/>
                </a:lnTo>
                <a:lnTo>
                  <a:pt x="1103" y="2144"/>
                </a:lnTo>
                <a:lnTo>
                  <a:pt x="1177" y="2203"/>
                </a:lnTo>
                <a:lnTo>
                  <a:pt x="1256" y="2256"/>
                </a:lnTo>
                <a:lnTo>
                  <a:pt x="1341" y="2302"/>
                </a:lnTo>
                <a:lnTo>
                  <a:pt x="1429" y="2338"/>
                </a:lnTo>
                <a:lnTo>
                  <a:pt x="1522" y="2368"/>
                </a:lnTo>
                <a:lnTo>
                  <a:pt x="1619" y="2387"/>
                </a:lnTo>
                <a:lnTo>
                  <a:pt x="1719" y="2396"/>
                </a:lnTo>
                <a:lnTo>
                  <a:pt x="1770" y="2398"/>
                </a:lnTo>
                <a:lnTo>
                  <a:pt x="1770" y="2604"/>
                </a:lnTo>
                <a:lnTo>
                  <a:pt x="11294" y="2604"/>
                </a:lnTo>
                <a:lnTo>
                  <a:pt x="11294" y="543"/>
                </a:lnTo>
                <a:lnTo>
                  <a:pt x="11292" y="487"/>
                </a:lnTo>
                <a:lnTo>
                  <a:pt x="11270" y="381"/>
                </a:lnTo>
                <a:lnTo>
                  <a:pt x="11229" y="284"/>
                </a:lnTo>
                <a:lnTo>
                  <a:pt x="11170" y="197"/>
                </a:lnTo>
                <a:lnTo>
                  <a:pt x="11097" y="123"/>
                </a:lnTo>
                <a:lnTo>
                  <a:pt x="11010" y="65"/>
                </a:lnTo>
                <a:lnTo>
                  <a:pt x="10913" y="23"/>
                </a:lnTo>
                <a:lnTo>
                  <a:pt x="10806" y="1"/>
                </a:lnTo>
                <a:lnTo>
                  <a:pt x="10751" y="0"/>
                </a:lnTo>
                <a:lnTo>
                  <a:pt x="0" y="0"/>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584">
            <a:extLst>
              <a:ext uri="{FF2B5EF4-FFF2-40B4-BE49-F238E27FC236}">
                <a16:creationId xmlns:a16="http://schemas.microsoft.com/office/drawing/2014/main" id="{850678AC-9A1A-2532-492C-643332CDC855}"/>
              </a:ext>
            </a:extLst>
          </p:cNvPr>
          <p:cNvSpPr>
            <a:spLocks/>
          </p:cNvSpPr>
          <p:nvPr/>
        </p:nvSpPr>
        <p:spPr bwMode="auto">
          <a:xfrm>
            <a:off x="1208865" y="4698249"/>
            <a:ext cx="3644416" cy="859034"/>
          </a:xfrm>
          <a:custGeom>
            <a:avLst/>
            <a:gdLst>
              <a:gd name="T0" fmla="*/ 13835 w 14066"/>
              <a:gd name="T1" fmla="*/ 744 h 3315"/>
              <a:gd name="T2" fmla="*/ 13713 w 14066"/>
              <a:gd name="T3" fmla="*/ 454 h 3315"/>
              <a:gd name="T4" fmla="*/ 13456 w 14066"/>
              <a:gd name="T5" fmla="*/ 280 h 3315"/>
              <a:gd name="T6" fmla="*/ 2543 w 14066"/>
              <a:gd name="T7" fmla="*/ 257 h 3315"/>
              <a:gd name="T8" fmla="*/ 2291 w 14066"/>
              <a:gd name="T9" fmla="*/ 124 h 3315"/>
              <a:gd name="T10" fmla="*/ 1956 w 14066"/>
              <a:gd name="T11" fmla="*/ 26 h 3315"/>
              <a:gd name="T12" fmla="*/ 1658 w 14066"/>
              <a:gd name="T13" fmla="*/ 0 h 3315"/>
              <a:gd name="T14" fmla="*/ 1243 w 14066"/>
              <a:gd name="T15" fmla="*/ 52 h 3315"/>
              <a:gd name="T16" fmla="*/ 798 w 14066"/>
              <a:gd name="T17" fmla="*/ 240 h 3315"/>
              <a:gd name="T18" fmla="*/ 431 w 14066"/>
              <a:gd name="T19" fmla="*/ 543 h 3315"/>
              <a:gd name="T20" fmla="*/ 162 w 14066"/>
              <a:gd name="T21" fmla="*/ 938 h 3315"/>
              <a:gd name="T22" fmla="*/ 19 w 14066"/>
              <a:gd name="T23" fmla="*/ 1405 h 3315"/>
              <a:gd name="T24" fmla="*/ 0 w 14066"/>
              <a:gd name="T25" fmla="*/ 1720 h 3315"/>
              <a:gd name="T26" fmla="*/ 54 w 14066"/>
              <a:gd name="T27" fmla="*/ 2076 h 3315"/>
              <a:gd name="T28" fmla="*/ 177 w 14066"/>
              <a:gd name="T29" fmla="*/ 2404 h 3315"/>
              <a:gd name="T30" fmla="*/ 365 w 14066"/>
              <a:gd name="T31" fmla="*/ 2696 h 3315"/>
              <a:gd name="T32" fmla="*/ 607 w 14066"/>
              <a:gd name="T33" fmla="*/ 2941 h 3315"/>
              <a:gd name="T34" fmla="*/ 896 w 14066"/>
              <a:gd name="T35" fmla="*/ 3130 h 3315"/>
              <a:gd name="T36" fmla="*/ 1199 w 14066"/>
              <a:gd name="T37" fmla="*/ 3252 h 3315"/>
              <a:gd name="T38" fmla="*/ 1658 w 14066"/>
              <a:gd name="T39" fmla="*/ 3315 h 3315"/>
              <a:gd name="T40" fmla="*/ 1700 w 14066"/>
              <a:gd name="T41" fmla="*/ 3315 h 3315"/>
              <a:gd name="T42" fmla="*/ 1766 w 14066"/>
              <a:gd name="T43" fmla="*/ 3312 h 3315"/>
              <a:gd name="T44" fmla="*/ 1834 w 14066"/>
              <a:gd name="T45" fmla="*/ 3306 h 3315"/>
              <a:gd name="T46" fmla="*/ 1899 w 14066"/>
              <a:gd name="T47" fmla="*/ 3297 h 3315"/>
              <a:gd name="T48" fmla="*/ 1954 w 14066"/>
              <a:gd name="T49" fmla="*/ 3288 h 3315"/>
              <a:gd name="T50" fmla="*/ 2011 w 14066"/>
              <a:gd name="T51" fmla="*/ 3278 h 3315"/>
              <a:gd name="T52" fmla="*/ 2070 w 14066"/>
              <a:gd name="T53" fmla="*/ 3264 h 3315"/>
              <a:gd name="T54" fmla="*/ 2125 w 14066"/>
              <a:gd name="T55" fmla="*/ 3248 h 3315"/>
              <a:gd name="T56" fmla="*/ 2178 w 14066"/>
              <a:gd name="T57" fmla="*/ 3231 h 3315"/>
              <a:gd name="T58" fmla="*/ 2241 w 14066"/>
              <a:gd name="T59" fmla="*/ 3209 h 3315"/>
              <a:gd name="T60" fmla="*/ 2328 w 14066"/>
              <a:gd name="T61" fmla="*/ 3174 h 3315"/>
              <a:gd name="T62" fmla="*/ 2790 w 14066"/>
              <a:gd name="T63" fmla="*/ 2870 h 3315"/>
              <a:gd name="T64" fmla="*/ 2855 w 14066"/>
              <a:gd name="T65" fmla="*/ 2805 h 3315"/>
              <a:gd name="T66" fmla="*/ 2869 w 14066"/>
              <a:gd name="T67" fmla="*/ 2789 h 3315"/>
              <a:gd name="T68" fmla="*/ 2896 w 14066"/>
              <a:gd name="T69" fmla="*/ 2759 h 3315"/>
              <a:gd name="T70" fmla="*/ 2901 w 14066"/>
              <a:gd name="T71" fmla="*/ 2754 h 3315"/>
              <a:gd name="T72" fmla="*/ 2931 w 14066"/>
              <a:gd name="T73" fmla="*/ 2719 h 3315"/>
              <a:gd name="T74" fmla="*/ 2934 w 14066"/>
              <a:gd name="T75" fmla="*/ 2717 h 3315"/>
              <a:gd name="T76" fmla="*/ 2943 w 14066"/>
              <a:gd name="T77" fmla="*/ 2706 h 3315"/>
              <a:gd name="T78" fmla="*/ 2966 w 14066"/>
              <a:gd name="T79" fmla="*/ 2676 h 3315"/>
              <a:gd name="T80" fmla="*/ 2985 w 14066"/>
              <a:gd name="T81" fmla="*/ 2651 h 3315"/>
              <a:gd name="T82" fmla="*/ 3317 w 14066"/>
              <a:gd name="T83" fmla="*/ 2985 h 3315"/>
              <a:gd name="T84" fmla="*/ 3825 w 14066"/>
              <a:gd name="T85" fmla="*/ 3244 h 3315"/>
              <a:gd name="T86" fmla="*/ 4313 w 14066"/>
              <a:gd name="T87" fmla="*/ 3315 h 3315"/>
              <a:gd name="T88" fmla="*/ 13693 w 14066"/>
              <a:gd name="T89" fmla="*/ 3292 h 3315"/>
              <a:gd name="T90" fmla="*/ 13745 w 14066"/>
              <a:gd name="T91" fmla="*/ 3273 h 3315"/>
              <a:gd name="T92" fmla="*/ 13804 w 14066"/>
              <a:gd name="T93" fmla="*/ 3243 h 3315"/>
              <a:gd name="T94" fmla="*/ 13909 w 14066"/>
              <a:gd name="T95" fmla="*/ 3161 h 3315"/>
              <a:gd name="T96" fmla="*/ 14003 w 14066"/>
              <a:gd name="T97" fmla="*/ 3038 h 3315"/>
              <a:gd name="T98" fmla="*/ 14066 w 14066"/>
              <a:gd name="T99" fmla="*/ 2784 h 3315"/>
              <a:gd name="T100" fmla="*/ 14066 w 14066"/>
              <a:gd name="T101" fmla="*/ 2654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66" h="3315">
                <a:moveTo>
                  <a:pt x="13837" y="2654"/>
                </a:moveTo>
                <a:lnTo>
                  <a:pt x="13837" y="800"/>
                </a:lnTo>
                <a:lnTo>
                  <a:pt x="13835" y="744"/>
                </a:lnTo>
                <a:lnTo>
                  <a:pt x="13813" y="638"/>
                </a:lnTo>
                <a:lnTo>
                  <a:pt x="13772" y="540"/>
                </a:lnTo>
                <a:lnTo>
                  <a:pt x="13713" y="454"/>
                </a:lnTo>
                <a:lnTo>
                  <a:pt x="13640" y="380"/>
                </a:lnTo>
                <a:lnTo>
                  <a:pt x="13553" y="321"/>
                </a:lnTo>
                <a:lnTo>
                  <a:pt x="13456" y="280"/>
                </a:lnTo>
                <a:lnTo>
                  <a:pt x="13349" y="258"/>
                </a:lnTo>
                <a:lnTo>
                  <a:pt x="13294" y="257"/>
                </a:lnTo>
                <a:lnTo>
                  <a:pt x="2543" y="257"/>
                </a:lnTo>
                <a:lnTo>
                  <a:pt x="2494" y="227"/>
                </a:lnTo>
                <a:lnTo>
                  <a:pt x="2394" y="172"/>
                </a:lnTo>
                <a:lnTo>
                  <a:pt x="2291" y="124"/>
                </a:lnTo>
                <a:lnTo>
                  <a:pt x="2182" y="84"/>
                </a:lnTo>
                <a:lnTo>
                  <a:pt x="2070" y="52"/>
                </a:lnTo>
                <a:lnTo>
                  <a:pt x="1956" y="26"/>
                </a:lnTo>
                <a:lnTo>
                  <a:pt x="1838" y="9"/>
                </a:lnTo>
                <a:lnTo>
                  <a:pt x="1719" y="0"/>
                </a:lnTo>
                <a:lnTo>
                  <a:pt x="1658" y="0"/>
                </a:lnTo>
                <a:lnTo>
                  <a:pt x="1573" y="1"/>
                </a:lnTo>
                <a:lnTo>
                  <a:pt x="1405" y="18"/>
                </a:lnTo>
                <a:lnTo>
                  <a:pt x="1243" y="52"/>
                </a:lnTo>
                <a:lnTo>
                  <a:pt x="1088" y="100"/>
                </a:lnTo>
                <a:lnTo>
                  <a:pt x="939" y="163"/>
                </a:lnTo>
                <a:lnTo>
                  <a:pt x="798" y="240"/>
                </a:lnTo>
                <a:lnTo>
                  <a:pt x="665" y="329"/>
                </a:lnTo>
                <a:lnTo>
                  <a:pt x="542" y="430"/>
                </a:lnTo>
                <a:lnTo>
                  <a:pt x="431" y="543"/>
                </a:lnTo>
                <a:lnTo>
                  <a:pt x="328" y="665"/>
                </a:lnTo>
                <a:lnTo>
                  <a:pt x="239" y="797"/>
                </a:lnTo>
                <a:lnTo>
                  <a:pt x="162" y="938"/>
                </a:lnTo>
                <a:lnTo>
                  <a:pt x="100" y="1087"/>
                </a:lnTo>
                <a:lnTo>
                  <a:pt x="51" y="1243"/>
                </a:lnTo>
                <a:lnTo>
                  <a:pt x="19" y="1405"/>
                </a:lnTo>
                <a:lnTo>
                  <a:pt x="2" y="1572"/>
                </a:lnTo>
                <a:lnTo>
                  <a:pt x="0" y="1658"/>
                </a:lnTo>
                <a:lnTo>
                  <a:pt x="0" y="1720"/>
                </a:lnTo>
                <a:lnTo>
                  <a:pt x="10" y="1842"/>
                </a:lnTo>
                <a:lnTo>
                  <a:pt x="28" y="1961"/>
                </a:lnTo>
                <a:lnTo>
                  <a:pt x="54" y="2076"/>
                </a:lnTo>
                <a:lnTo>
                  <a:pt x="87" y="2190"/>
                </a:lnTo>
                <a:lnTo>
                  <a:pt x="129" y="2299"/>
                </a:lnTo>
                <a:lnTo>
                  <a:pt x="177" y="2404"/>
                </a:lnTo>
                <a:lnTo>
                  <a:pt x="234" y="2507"/>
                </a:lnTo>
                <a:lnTo>
                  <a:pt x="296" y="2604"/>
                </a:lnTo>
                <a:lnTo>
                  <a:pt x="365" y="2696"/>
                </a:lnTo>
                <a:lnTo>
                  <a:pt x="440" y="2783"/>
                </a:lnTo>
                <a:lnTo>
                  <a:pt x="520" y="2864"/>
                </a:lnTo>
                <a:lnTo>
                  <a:pt x="607" y="2941"/>
                </a:lnTo>
                <a:lnTo>
                  <a:pt x="699" y="3010"/>
                </a:lnTo>
                <a:lnTo>
                  <a:pt x="795" y="3073"/>
                </a:lnTo>
                <a:lnTo>
                  <a:pt x="896" y="3130"/>
                </a:lnTo>
                <a:lnTo>
                  <a:pt x="948" y="3156"/>
                </a:lnTo>
                <a:lnTo>
                  <a:pt x="1030" y="3192"/>
                </a:lnTo>
                <a:lnTo>
                  <a:pt x="1199" y="3252"/>
                </a:lnTo>
                <a:lnTo>
                  <a:pt x="1378" y="3293"/>
                </a:lnTo>
                <a:lnTo>
                  <a:pt x="1564" y="3314"/>
                </a:lnTo>
                <a:lnTo>
                  <a:pt x="1658" y="3315"/>
                </a:lnTo>
                <a:lnTo>
                  <a:pt x="1658" y="3315"/>
                </a:lnTo>
                <a:lnTo>
                  <a:pt x="1659" y="3315"/>
                </a:lnTo>
                <a:lnTo>
                  <a:pt x="1700" y="3315"/>
                </a:lnTo>
                <a:lnTo>
                  <a:pt x="1740" y="3313"/>
                </a:lnTo>
                <a:lnTo>
                  <a:pt x="1753" y="3313"/>
                </a:lnTo>
                <a:lnTo>
                  <a:pt x="1766" y="3312"/>
                </a:lnTo>
                <a:lnTo>
                  <a:pt x="1793" y="3310"/>
                </a:lnTo>
                <a:lnTo>
                  <a:pt x="1820" y="3308"/>
                </a:lnTo>
                <a:lnTo>
                  <a:pt x="1834" y="3306"/>
                </a:lnTo>
                <a:lnTo>
                  <a:pt x="1850" y="3304"/>
                </a:lnTo>
                <a:lnTo>
                  <a:pt x="1875" y="3301"/>
                </a:lnTo>
                <a:lnTo>
                  <a:pt x="1899" y="3297"/>
                </a:lnTo>
                <a:lnTo>
                  <a:pt x="1915" y="3296"/>
                </a:lnTo>
                <a:lnTo>
                  <a:pt x="1932" y="3292"/>
                </a:lnTo>
                <a:lnTo>
                  <a:pt x="1954" y="3288"/>
                </a:lnTo>
                <a:lnTo>
                  <a:pt x="1977" y="3284"/>
                </a:lnTo>
                <a:lnTo>
                  <a:pt x="1994" y="3282"/>
                </a:lnTo>
                <a:lnTo>
                  <a:pt x="2011" y="3278"/>
                </a:lnTo>
                <a:lnTo>
                  <a:pt x="2031" y="3273"/>
                </a:lnTo>
                <a:lnTo>
                  <a:pt x="2052" y="3268"/>
                </a:lnTo>
                <a:lnTo>
                  <a:pt x="2070" y="3264"/>
                </a:lnTo>
                <a:lnTo>
                  <a:pt x="2089" y="3258"/>
                </a:lnTo>
                <a:lnTo>
                  <a:pt x="2107" y="3253"/>
                </a:lnTo>
                <a:lnTo>
                  <a:pt x="2125" y="3248"/>
                </a:lnTo>
                <a:lnTo>
                  <a:pt x="2146" y="3243"/>
                </a:lnTo>
                <a:lnTo>
                  <a:pt x="2165" y="3236"/>
                </a:lnTo>
                <a:lnTo>
                  <a:pt x="2178" y="3231"/>
                </a:lnTo>
                <a:lnTo>
                  <a:pt x="2191" y="3227"/>
                </a:lnTo>
                <a:lnTo>
                  <a:pt x="2217" y="3218"/>
                </a:lnTo>
                <a:lnTo>
                  <a:pt x="2241" y="3209"/>
                </a:lnTo>
                <a:lnTo>
                  <a:pt x="2241" y="3209"/>
                </a:lnTo>
                <a:lnTo>
                  <a:pt x="2241" y="3209"/>
                </a:lnTo>
                <a:lnTo>
                  <a:pt x="2328" y="3174"/>
                </a:lnTo>
                <a:lnTo>
                  <a:pt x="2494" y="3090"/>
                </a:lnTo>
                <a:lnTo>
                  <a:pt x="2648" y="2989"/>
                </a:lnTo>
                <a:lnTo>
                  <a:pt x="2790" y="2870"/>
                </a:lnTo>
                <a:lnTo>
                  <a:pt x="2855" y="2805"/>
                </a:lnTo>
                <a:lnTo>
                  <a:pt x="2855" y="2805"/>
                </a:lnTo>
                <a:lnTo>
                  <a:pt x="2855" y="2805"/>
                </a:lnTo>
                <a:lnTo>
                  <a:pt x="2858" y="2801"/>
                </a:lnTo>
                <a:lnTo>
                  <a:pt x="2862" y="2797"/>
                </a:lnTo>
                <a:lnTo>
                  <a:pt x="2869" y="2789"/>
                </a:lnTo>
                <a:lnTo>
                  <a:pt x="2875" y="2783"/>
                </a:lnTo>
                <a:lnTo>
                  <a:pt x="2886" y="2771"/>
                </a:lnTo>
                <a:lnTo>
                  <a:pt x="2896" y="2759"/>
                </a:lnTo>
                <a:lnTo>
                  <a:pt x="2896" y="2759"/>
                </a:lnTo>
                <a:lnTo>
                  <a:pt x="2896" y="2759"/>
                </a:lnTo>
                <a:lnTo>
                  <a:pt x="2901" y="2754"/>
                </a:lnTo>
                <a:lnTo>
                  <a:pt x="2906" y="2748"/>
                </a:lnTo>
                <a:lnTo>
                  <a:pt x="2919" y="2734"/>
                </a:lnTo>
                <a:lnTo>
                  <a:pt x="2931" y="2719"/>
                </a:lnTo>
                <a:lnTo>
                  <a:pt x="2931" y="2719"/>
                </a:lnTo>
                <a:lnTo>
                  <a:pt x="2932" y="2718"/>
                </a:lnTo>
                <a:lnTo>
                  <a:pt x="2934" y="2717"/>
                </a:lnTo>
                <a:lnTo>
                  <a:pt x="2935" y="2715"/>
                </a:lnTo>
                <a:lnTo>
                  <a:pt x="2939" y="2710"/>
                </a:lnTo>
                <a:lnTo>
                  <a:pt x="2943" y="2706"/>
                </a:lnTo>
                <a:lnTo>
                  <a:pt x="2947" y="2701"/>
                </a:lnTo>
                <a:lnTo>
                  <a:pt x="2950" y="2696"/>
                </a:lnTo>
                <a:lnTo>
                  <a:pt x="2966" y="2676"/>
                </a:lnTo>
                <a:lnTo>
                  <a:pt x="2980" y="2658"/>
                </a:lnTo>
                <a:lnTo>
                  <a:pt x="2983" y="2654"/>
                </a:lnTo>
                <a:lnTo>
                  <a:pt x="2985" y="2651"/>
                </a:lnTo>
                <a:lnTo>
                  <a:pt x="3044" y="2726"/>
                </a:lnTo>
                <a:lnTo>
                  <a:pt x="3173" y="2863"/>
                </a:lnTo>
                <a:lnTo>
                  <a:pt x="3317" y="2985"/>
                </a:lnTo>
                <a:lnTo>
                  <a:pt x="3475" y="3090"/>
                </a:lnTo>
                <a:lnTo>
                  <a:pt x="3645" y="3177"/>
                </a:lnTo>
                <a:lnTo>
                  <a:pt x="3825" y="3244"/>
                </a:lnTo>
                <a:lnTo>
                  <a:pt x="4015" y="3290"/>
                </a:lnTo>
                <a:lnTo>
                  <a:pt x="4212" y="3313"/>
                </a:lnTo>
                <a:lnTo>
                  <a:pt x="4313" y="3315"/>
                </a:lnTo>
                <a:lnTo>
                  <a:pt x="13535" y="3315"/>
                </a:lnTo>
                <a:lnTo>
                  <a:pt x="13589" y="3314"/>
                </a:lnTo>
                <a:lnTo>
                  <a:pt x="13693" y="3292"/>
                </a:lnTo>
                <a:lnTo>
                  <a:pt x="13741" y="3274"/>
                </a:lnTo>
                <a:lnTo>
                  <a:pt x="13743" y="3273"/>
                </a:lnTo>
                <a:lnTo>
                  <a:pt x="13745" y="3273"/>
                </a:lnTo>
                <a:lnTo>
                  <a:pt x="13755" y="3268"/>
                </a:lnTo>
                <a:lnTo>
                  <a:pt x="13765" y="3264"/>
                </a:lnTo>
                <a:lnTo>
                  <a:pt x="13804" y="3243"/>
                </a:lnTo>
                <a:lnTo>
                  <a:pt x="13877" y="3192"/>
                </a:lnTo>
                <a:lnTo>
                  <a:pt x="13908" y="3161"/>
                </a:lnTo>
                <a:lnTo>
                  <a:pt x="13909" y="3161"/>
                </a:lnTo>
                <a:lnTo>
                  <a:pt x="13910" y="3160"/>
                </a:lnTo>
                <a:lnTo>
                  <a:pt x="13945" y="3122"/>
                </a:lnTo>
                <a:lnTo>
                  <a:pt x="14003" y="3038"/>
                </a:lnTo>
                <a:lnTo>
                  <a:pt x="14043" y="2942"/>
                </a:lnTo>
                <a:lnTo>
                  <a:pt x="14063" y="2839"/>
                </a:lnTo>
                <a:lnTo>
                  <a:pt x="14066" y="2784"/>
                </a:lnTo>
                <a:lnTo>
                  <a:pt x="14066" y="2784"/>
                </a:lnTo>
                <a:lnTo>
                  <a:pt x="14066" y="2654"/>
                </a:lnTo>
                <a:lnTo>
                  <a:pt x="14066" y="2654"/>
                </a:lnTo>
                <a:lnTo>
                  <a:pt x="13837" y="2654"/>
                </a:lnTo>
                <a:close/>
              </a:path>
            </a:pathLst>
          </a:custGeom>
          <a:solidFill>
            <a:schemeClr val="bg2">
              <a:lumMod val="9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586">
            <a:extLst>
              <a:ext uri="{FF2B5EF4-FFF2-40B4-BE49-F238E27FC236}">
                <a16:creationId xmlns:a16="http://schemas.microsoft.com/office/drawing/2014/main" id="{732D3CCF-C258-2258-E3C7-877204E02680}"/>
              </a:ext>
            </a:extLst>
          </p:cNvPr>
          <p:cNvSpPr>
            <a:spLocks/>
          </p:cNvSpPr>
          <p:nvPr/>
        </p:nvSpPr>
        <p:spPr bwMode="auto">
          <a:xfrm>
            <a:off x="1853619" y="4690995"/>
            <a:ext cx="2925273" cy="674585"/>
          </a:xfrm>
          <a:custGeom>
            <a:avLst/>
            <a:gdLst>
              <a:gd name="T0" fmla="*/ 0 w 11294"/>
              <a:gd name="T1" fmla="*/ 0 h 2604"/>
              <a:gd name="T2" fmla="*/ 86 w 11294"/>
              <a:gd name="T3" fmla="*/ 56 h 2604"/>
              <a:gd name="T4" fmla="*/ 244 w 11294"/>
              <a:gd name="T5" fmla="*/ 187 h 2604"/>
              <a:gd name="T6" fmla="*/ 385 w 11294"/>
              <a:gd name="T7" fmla="*/ 336 h 2604"/>
              <a:gd name="T8" fmla="*/ 509 w 11294"/>
              <a:gd name="T9" fmla="*/ 500 h 2604"/>
              <a:gd name="T10" fmla="*/ 585 w 11294"/>
              <a:gd name="T11" fmla="*/ 634 h 2604"/>
              <a:gd name="T12" fmla="*/ 630 w 11294"/>
              <a:gd name="T13" fmla="*/ 727 h 2604"/>
              <a:gd name="T14" fmla="*/ 671 w 11294"/>
              <a:gd name="T15" fmla="*/ 824 h 2604"/>
              <a:gd name="T16" fmla="*/ 703 w 11294"/>
              <a:gd name="T17" fmla="*/ 923 h 2604"/>
              <a:gd name="T18" fmla="*/ 730 w 11294"/>
              <a:gd name="T19" fmla="*/ 1025 h 2604"/>
              <a:gd name="T20" fmla="*/ 751 w 11294"/>
              <a:gd name="T21" fmla="*/ 1130 h 2604"/>
              <a:gd name="T22" fmla="*/ 765 w 11294"/>
              <a:gd name="T23" fmla="*/ 1236 h 2604"/>
              <a:gd name="T24" fmla="*/ 772 w 11294"/>
              <a:gd name="T25" fmla="*/ 1345 h 2604"/>
              <a:gd name="T26" fmla="*/ 773 w 11294"/>
              <a:gd name="T27" fmla="*/ 1401 h 2604"/>
              <a:gd name="T28" fmla="*/ 773 w 11294"/>
              <a:gd name="T29" fmla="*/ 1407 h 2604"/>
              <a:gd name="T30" fmla="*/ 773 w 11294"/>
              <a:gd name="T31" fmla="*/ 1414 h 2604"/>
              <a:gd name="T32" fmla="*/ 774 w 11294"/>
              <a:gd name="T33" fmla="*/ 1466 h 2604"/>
              <a:gd name="T34" fmla="*/ 786 w 11294"/>
              <a:gd name="T35" fmla="*/ 1564 h 2604"/>
              <a:gd name="T36" fmla="*/ 807 w 11294"/>
              <a:gd name="T37" fmla="*/ 1660 h 2604"/>
              <a:gd name="T38" fmla="*/ 836 w 11294"/>
              <a:gd name="T39" fmla="*/ 1754 h 2604"/>
              <a:gd name="T40" fmla="*/ 874 w 11294"/>
              <a:gd name="T41" fmla="*/ 1842 h 2604"/>
              <a:gd name="T42" fmla="*/ 921 w 11294"/>
              <a:gd name="T43" fmla="*/ 1925 h 2604"/>
              <a:gd name="T44" fmla="*/ 975 w 11294"/>
              <a:gd name="T45" fmla="*/ 2004 h 2604"/>
              <a:gd name="T46" fmla="*/ 1036 w 11294"/>
              <a:gd name="T47" fmla="*/ 2076 h 2604"/>
              <a:gd name="T48" fmla="*/ 1103 w 11294"/>
              <a:gd name="T49" fmla="*/ 2144 h 2604"/>
              <a:gd name="T50" fmla="*/ 1177 w 11294"/>
              <a:gd name="T51" fmla="*/ 2203 h 2604"/>
              <a:gd name="T52" fmla="*/ 1256 w 11294"/>
              <a:gd name="T53" fmla="*/ 2256 h 2604"/>
              <a:gd name="T54" fmla="*/ 1341 w 11294"/>
              <a:gd name="T55" fmla="*/ 2302 h 2604"/>
              <a:gd name="T56" fmla="*/ 1429 w 11294"/>
              <a:gd name="T57" fmla="*/ 2338 h 2604"/>
              <a:gd name="T58" fmla="*/ 1522 w 11294"/>
              <a:gd name="T59" fmla="*/ 2368 h 2604"/>
              <a:gd name="T60" fmla="*/ 1619 w 11294"/>
              <a:gd name="T61" fmla="*/ 2387 h 2604"/>
              <a:gd name="T62" fmla="*/ 1719 w 11294"/>
              <a:gd name="T63" fmla="*/ 2396 h 2604"/>
              <a:gd name="T64" fmla="*/ 1770 w 11294"/>
              <a:gd name="T65" fmla="*/ 2398 h 2604"/>
              <a:gd name="T66" fmla="*/ 1770 w 11294"/>
              <a:gd name="T67" fmla="*/ 2604 h 2604"/>
              <a:gd name="T68" fmla="*/ 11294 w 11294"/>
              <a:gd name="T69" fmla="*/ 2604 h 2604"/>
              <a:gd name="T70" fmla="*/ 11294 w 11294"/>
              <a:gd name="T71" fmla="*/ 543 h 2604"/>
              <a:gd name="T72" fmla="*/ 11292 w 11294"/>
              <a:gd name="T73" fmla="*/ 487 h 2604"/>
              <a:gd name="T74" fmla="*/ 11270 w 11294"/>
              <a:gd name="T75" fmla="*/ 381 h 2604"/>
              <a:gd name="T76" fmla="*/ 11229 w 11294"/>
              <a:gd name="T77" fmla="*/ 284 h 2604"/>
              <a:gd name="T78" fmla="*/ 11170 w 11294"/>
              <a:gd name="T79" fmla="*/ 197 h 2604"/>
              <a:gd name="T80" fmla="*/ 11097 w 11294"/>
              <a:gd name="T81" fmla="*/ 123 h 2604"/>
              <a:gd name="T82" fmla="*/ 11010 w 11294"/>
              <a:gd name="T83" fmla="*/ 65 h 2604"/>
              <a:gd name="T84" fmla="*/ 10913 w 11294"/>
              <a:gd name="T85" fmla="*/ 23 h 2604"/>
              <a:gd name="T86" fmla="*/ 10806 w 11294"/>
              <a:gd name="T87" fmla="*/ 1 h 2604"/>
              <a:gd name="T88" fmla="*/ 10751 w 11294"/>
              <a:gd name="T89" fmla="*/ 0 h 2604"/>
              <a:gd name="T90" fmla="*/ 0 w 11294"/>
              <a:gd name="T91" fmla="*/ 0 h 2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94" h="2604">
                <a:moveTo>
                  <a:pt x="0" y="0"/>
                </a:moveTo>
                <a:lnTo>
                  <a:pt x="86" y="56"/>
                </a:lnTo>
                <a:lnTo>
                  <a:pt x="244" y="187"/>
                </a:lnTo>
                <a:lnTo>
                  <a:pt x="385" y="336"/>
                </a:lnTo>
                <a:lnTo>
                  <a:pt x="509" y="500"/>
                </a:lnTo>
                <a:lnTo>
                  <a:pt x="585" y="634"/>
                </a:lnTo>
                <a:lnTo>
                  <a:pt x="630" y="727"/>
                </a:lnTo>
                <a:lnTo>
                  <a:pt x="671" y="824"/>
                </a:lnTo>
                <a:lnTo>
                  <a:pt x="703" y="923"/>
                </a:lnTo>
                <a:lnTo>
                  <a:pt x="730" y="1025"/>
                </a:lnTo>
                <a:lnTo>
                  <a:pt x="751" y="1130"/>
                </a:lnTo>
                <a:lnTo>
                  <a:pt x="765" y="1236"/>
                </a:lnTo>
                <a:lnTo>
                  <a:pt x="772" y="1345"/>
                </a:lnTo>
                <a:lnTo>
                  <a:pt x="773" y="1401"/>
                </a:lnTo>
                <a:lnTo>
                  <a:pt x="773" y="1407"/>
                </a:lnTo>
                <a:lnTo>
                  <a:pt x="773" y="1414"/>
                </a:lnTo>
                <a:lnTo>
                  <a:pt x="774" y="1466"/>
                </a:lnTo>
                <a:lnTo>
                  <a:pt x="786" y="1564"/>
                </a:lnTo>
                <a:lnTo>
                  <a:pt x="807" y="1660"/>
                </a:lnTo>
                <a:lnTo>
                  <a:pt x="836" y="1754"/>
                </a:lnTo>
                <a:lnTo>
                  <a:pt x="874" y="1842"/>
                </a:lnTo>
                <a:lnTo>
                  <a:pt x="921" y="1925"/>
                </a:lnTo>
                <a:lnTo>
                  <a:pt x="975" y="2004"/>
                </a:lnTo>
                <a:lnTo>
                  <a:pt x="1036" y="2076"/>
                </a:lnTo>
                <a:lnTo>
                  <a:pt x="1103" y="2144"/>
                </a:lnTo>
                <a:lnTo>
                  <a:pt x="1177" y="2203"/>
                </a:lnTo>
                <a:lnTo>
                  <a:pt x="1256" y="2256"/>
                </a:lnTo>
                <a:lnTo>
                  <a:pt x="1341" y="2302"/>
                </a:lnTo>
                <a:lnTo>
                  <a:pt x="1429" y="2338"/>
                </a:lnTo>
                <a:lnTo>
                  <a:pt x="1522" y="2368"/>
                </a:lnTo>
                <a:lnTo>
                  <a:pt x="1619" y="2387"/>
                </a:lnTo>
                <a:lnTo>
                  <a:pt x="1719" y="2396"/>
                </a:lnTo>
                <a:lnTo>
                  <a:pt x="1770" y="2398"/>
                </a:lnTo>
                <a:lnTo>
                  <a:pt x="1770" y="2604"/>
                </a:lnTo>
                <a:lnTo>
                  <a:pt x="11294" y="2604"/>
                </a:lnTo>
                <a:lnTo>
                  <a:pt x="11294" y="543"/>
                </a:lnTo>
                <a:lnTo>
                  <a:pt x="11292" y="487"/>
                </a:lnTo>
                <a:lnTo>
                  <a:pt x="11270" y="381"/>
                </a:lnTo>
                <a:lnTo>
                  <a:pt x="11229" y="284"/>
                </a:lnTo>
                <a:lnTo>
                  <a:pt x="11170" y="197"/>
                </a:lnTo>
                <a:lnTo>
                  <a:pt x="11097" y="123"/>
                </a:lnTo>
                <a:lnTo>
                  <a:pt x="11010" y="65"/>
                </a:lnTo>
                <a:lnTo>
                  <a:pt x="10913" y="23"/>
                </a:lnTo>
                <a:lnTo>
                  <a:pt x="10806" y="1"/>
                </a:lnTo>
                <a:lnTo>
                  <a:pt x="10751" y="0"/>
                </a:lnTo>
                <a:lnTo>
                  <a:pt x="0" y="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584">
            <a:extLst>
              <a:ext uri="{FF2B5EF4-FFF2-40B4-BE49-F238E27FC236}">
                <a16:creationId xmlns:a16="http://schemas.microsoft.com/office/drawing/2014/main" id="{E72D463C-6D39-8428-BBF6-4FC6C43EC6F8}"/>
              </a:ext>
            </a:extLst>
          </p:cNvPr>
          <p:cNvSpPr>
            <a:spLocks/>
          </p:cNvSpPr>
          <p:nvPr/>
        </p:nvSpPr>
        <p:spPr bwMode="auto">
          <a:xfrm>
            <a:off x="7167741" y="1235673"/>
            <a:ext cx="3644416" cy="859034"/>
          </a:xfrm>
          <a:custGeom>
            <a:avLst/>
            <a:gdLst>
              <a:gd name="T0" fmla="*/ 13835 w 14066"/>
              <a:gd name="T1" fmla="*/ 744 h 3315"/>
              <a:gd name="T2" fmla="*/ 13713 w 14066"/>
              <a:gd name="T3" fmla="*/ 454 h 3315"/>
              <a:gd name="T4" fmla="*/ 13456 w 14066"/>
              <a:gd name="T5" fmla="*/ 280 h 3315"/>
              <a:gd name="T6" fmla="*/ 2543 w 14066"/>
              <a:gd name="T7" fmla="*/ 257 h 3315"/>
              <a:gd name="T8" fmla="*/ 2291 w 14066"/>
              <a:gd name="T9" fmla="*/ 124 h 3315"/>
              <a:gd name="T10" fmla="*/ 1956 w 14066"/>
              <a:gd name="T11" fmla="*/ 26 h 3315"/>
              <a:gd name="T12" fmla="*/ 1658 w 14066"/>
              <a:gd name="T13" fmla="*/ 0 h 3315"/>
              <a:gd name="T14" fmla="*/ 1243 w 14066"/>
              <a:gd name="T15" fmla="*/ 52 h 3315"/>
              <a:gd name="T16" fmla="*/ 798 w 14066"/>
              <a:gd name="T17" fmla="*/ 240 h 3315"/>
              <a:gd name="T18" fmla="*/ 431 w 14066"/>
              <a:gd name="T19" fmla="*/ 543 h 3315"/>
              <a:gd name="T20" fmla="*/ 162 w 14066"/>
              <a:gd name="T21" fmla="*/ 938 h 3315"/>
              <a:gd name="T22" fmla="*/ 19 w 14066"/>
              <a:gd name="T23" fmla="*/ 1405 h 3315"/>
              <a:gd name="T24" fmla="*/ 0 w 14066"/>
              <a:gd name="T25" fmla="*/ 1720 h 3315"/>
              <a:gd name="T26" fmla="*/ 54 w 14066"/>
              <a:gd name="T27" fmla="*/ 2076 h 3315"/>
              <a:gd name="T28" fmla="*/ 177 w 14066"/>
              <a:gd name="T29" fmla="*/ 2404 h 3315"/>
              <a:gd name="T30" fmla="*/ 365 w 14066"/>
              <a:gd name="T31" fmla="*/ 2696 h 3315"/>
              <a:gd name="T32" fmla="*/ 607 w 14066"/>
              <a:gd name="T33" fmla="*/ 2941 h 3315"/>
              <a:gd name="T34" fmla="*/ 896 w 14066"/>
              <a:gd name="T35" fmla="*/ 3130 h 3315"/>
              <a:gd name="T36" fmla="*/ 1199 w 14066"/>
              <a:gd name="T37" fmla="*/ 3252 h 3315"/>
              <a:gd name="T38" fmla="*/ 1658 w 14066"/>
              <a:gd name="T39" fmla="*/ 3315 h 3315"/>
              <a:gd name="T40" fmla="*/ 1700 w 14066"/>
              <a:gd name="T41" fmla="*/ 3315 h 3315"/>
              <a:gd name="T42" fmla="*/ 1766 w 14066"/>
              <a:gd name="T43" fmla="*/ 3312 h 3315"/>
              <a:gd name="T44" fmla="*/ 1834 w 14066"/>
              <a:gd name="T45" fmla="*/ 3306 h 3315"/>
              <a:gd name="T46" fmla="*/ 1899 w 14066"/>
              <a:gd name="T47" fmla="*/ 3297 h 3315"/>
              <a:gd name="T48" fmla="*/ 1954 w 14066"/>
              <a:gd name="T49" fmla="*/ 3288 h 3315"/>
              <a:gd name="T50" fmla="*/ 2011 w 14066"/>
              <a:gd name="T51" fmla="*/ 3278 h 3315"/>
              <a:gd name="T52" fmla="*/ 2070 w 14066"/>
              <a:gd name="T53" fmla="*/ 3264 h 3315"/>
              <a:gd name="T54" fmla="*/ 2125 w 14066"/>
              <a:gd name="T55" fmla="*/ 3248 h 3315"/>
              <a:gd name="T56" fmla="*/ 2178 w 14066"/>
              <a:gd name="T57" fmla="*/ 3231 h 3315"/>
              <a:gd name="T58" fmla="*/ 2241 w 14066"/>
              <a:gd name="T59" fmla="*/ 3209 h 3315"/>
              <a:gd name="T60" fmla="*/ 2328 w 14066"/>
              <a:gd name="T61" fmla="*/ 3174 h 3315"/>
              <a:gd name="T62" fmla="*/ 2790 w 14066"/>
              <a:gd name="T63" fmla="*/ 2870 h 3315"/>
              <a:gd name="T64" fmla="*/ 2855 w 14066"/>
              <a:gd name="T65" fmla="*/ 2805 h 3315"/>
              <a:gd name="T66" fmla="*/ 2869 w 14066"/>
              <a:gd name="T67" fmla="*/ 2789 h 3315"/>
              <a:gd name="T68" fmla="*/ 2896 w 14066"/>
              <a:gd name="T69" fmla="*/ 2759 h 3315"/>
              <a:gd name="T70" fmla="*/ 2901 w 14066"/>
              <a:gd name="T71" fmla="*/ 2754 h 3315"/>
              <a:gd name="T72" fmla="*/ 2931 w 14066"/>
              <a:gd name="T73" fmla="*/ 2719 h 3315"/>
              <a:gd name="T74" fmla="*/ 2934 w 14066"/>
              <a:gd name="T75" fmla="*/ 2717 h 3315"/>
              <a:gd name="T76" fmla="*/ 2943 w 14066"/>
              <a:gd name="T77" fmla="*/ 2706 h 3315"/>
              <a:gd name="T78" fmla="*/ 2966 w 14066"/>
              <a:gd name="T79" fmla="*/ 2676 h 3315"/>
              <a:gd name="T80" fmla="*/ 2985 w 14066"/>
              <a:gd name="T81" fmla="*/ 2651 h 3315"/>
              <a:gd name="T82" fmla="*/ 3317 w 14066"/>
              <a:gd name="T83" fmla="*/ 2985 h 3315"/>
              <a:gd name="T84" fmla="*/ 3825 w 14066"/>
              <a:gd name="T85" fmla="*/ 3244 h 3315"/>
              <a:gd name="T86" fmla="*/ 4313 w 14066"/>
              <a:gd name="T87" fmla="*/ 3315 h 3315"/>
              <a:gd name="T88" fmla="*/ 13693 w 14066"/>
              <a:gd name="T89" fmla="*/ 3292 h 3315"/>
              <a:gd name="T90" fmla="*/ 13745 w 14066"/>
              <a:gd name="T91" fmla="*/ 3273 h 3315"/>
              <a:gd name="T92" fmla="*/ 13804 w 14066"/>
              <a:gd name="T93" fmla="*/ 3243 h 3315"/>
              <a:gd name="T94" fmla="*/ 13909 w 14066"/>
              <a:gd name="T95" fmla="*/ 3161 h 3315"/>
              <a:gd name="T96" fmla="*/ 14003 w 14066"/>
              <a:gd name="T97" fmla="*/ 3038 h 3315"/>
              <a:gd name="T98" fmla="*/ 14066 w 14066"/>
              <a:gd name="T99" fmla="*/ 2784 h 3315"/>
              <a:gd name="T100" fmla="*/ 14066 w 14066"/>
              <a:gd name="T101" fmla="*/ 2654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66" h="3315">
                <a:moveTo>
                  <a:pt x="13837" y="2654"/>
                </a:moveTo>
                <a:lnTo>
                  <a:pt x="13837" y="800"/>
                </a:lnTo>
                <a:lnTo>
                  <a:pt x="13835" y="744"/>
                </a:lnTo>
                <a:lnTo>
                  <a:pt x="13813" y="638"/>
                </a:lnTo>
                <a:lnTo>
                  <a:pt x="13772" y="540"/>
                </a:lnTo>
                <a:lnTo>
                  <a:pt x="13713" y="454"/>
                </a:lnTo>
                <a:lnTo>
                  <a:pt x="13640" y="380"/>
                </a:lnTo>
                <a:lnTo>
                  <a:pt x="13553" y="321"/>
                </a:lnTo>
                <a:lnTo>
                  <a:pt x="13456" y="280"/>
                </a:lnTo>
                <a:lnTo>
                  <a:pt x="13349" y="258"/>
                </a:lnTo>
                <a:lnTo>
                  <a:pt x="13294" y="257"/>
                </a:lnTo>
                <a:lnTo>
                  <a:pt x="2543" y="257"/>
                </a:lnTo>
                <a:lnTo>
                  <a:pt x="2494" y="227"/>
                </a:lnTo>
                <a:lnTo>
                  <a:pt x="2394" y="172"/>
                </a:lnTo>
                <a:lnTo>
                  <a:pt x="2291" y="124"/>
                </a:lnTo>
                <a:lnTo>
                  <a:pt x="2182" y="84"/>
                </a:lnTo>
                <a:lnTo>
                  <a:pt x="2070" y="52"/>
                </a:lnTo>
                <a:lnTo>
                  <a:pt x="1956" y="26"/>
                </a:lnTo>
                <a:lnTo>
                  <a:pt x="1838" y="9"/>
                </a:lnTo>
                <a:lnTo>
                  <a:pt x="1719" y="0"/>
                </a:lnTo>
                <a:lnTo>
                  <a:pt x="1658" y="0"/>
                </a:lnTo>
                <a:lnTo>
                  <a:pt x="1573" y="1"/>
                </a:lnTo>
                <a:lnTo>
                  <a:pt x="1405" y="18"/>
                </a:lnTo>
                <a:lnTo>
                  <a:pt x="1243" y="52"/>
                </a:lnTo>
                <a:lnTo>
                  <a:pt x="1088" y="100"/>
                </a:lnTo>
                <a:lnTo>
                  <a:pt x="939" y="163"/>
                </a:lnTo>
                <a:lnTo>
                  <a:pt x="798" y="240"/>
                </a:lnTo>
                <a:lnTo>
                  <a:pt x="665" y="329"/>
                </a:lnTo>
                <a:lnTo>
                  <a:pt x="542" y="430"/>
                </a:lnTo>
                <a:lnTo>
                  <a:pt x="431" y="543"/>
                </a:lnTo>
                <a:lnTo>
                  <a:pt x="328" y="665"/>
                </a:lnTo>
                <a:lnTo>
                  <a:pt x="239" y="797"/>
                </a:lnTo>
                <a:lnTo>
                  <a:pt x="162" y="938"/>
                </a:lnTo>
                <a:lnTo>
                  <a:pt x="100" y="1087"/>
                </a:lnTo>
                <a:lnTo>
                  <a:pt x="51" y="1243"/>
                </a:lnTo>
                <a:lnTo>
                  <a:pt x="19" y="1405"/>
                </a:lnTo>
                <a:lnTo>
                  <a:pt x="2" y="1572"/>
                </a:lnTo>
                <a:lnTo>
                  <a:pt x="0" y="1658"/>
                </a:lnTo>
                <a:lnTo>
                  <a:pt x="0" y="1720"/>
                </a:lnTo>
                <a:lnTo>
                  <a:pt x="10" y="1842"/>
                </a:lnTo>
                <a:lnTo>
                  <a:pt x="28" y="1961"/>
                </a:lnTo>
                <a:lnTo>
                  <a:pt x="54" y="2076"/>
                </a:lnTo>
                <a:lnTo>
                  <a:pt x="87" y="2190"/>
                </a:lnTo>
                <a:lnTo>
                  <a:pt x="129" y="2299"/>
                </a:lnTo>
                <a:lnTo>
                  <a:pt x="177" y="2404"/>
                </a:lnTo>
                <a:lnTo>
                  <a:pt x="234" y="2507"/>
                </a:lnTo>
                <a:lnTo>
                  <a:pt x="296" y="2604"/>
                </a:lnTo>
                <a:lnTo>
                  <a:pt x="365" y="2696"/>
                </a:lnTo>
                <a:lnTo>
                  <a:pt x="440" y="2783"/>
                </a:lnTo>
                <a:lnTo>
                  <a:pt x="520" y="2864"/>
                </a:lnTo>
                <a:lnTo>
                  <a:pt x="607" y="2941"/>
                </a:lnTo>
                <a:lnTo>
                  <a:pt x="699" y="3010"/>
                </a:lnTo>
                <a:lnTo>
                  <a:pt x="795" y="3073"/>
                </a:lnTo>
                <a:lnTo>
                  <a:pt x="896" y="3130"/>
                </a:lnTo>
                <a:lnTo>
                  <a:pt x="948" y="3156"/>
                </a:lnTo>
                <a:lnTo>
                  <a:pt x="1030" y="3192"/>
                </a:lnTo>
                <a:lnTo>
                  <a:pt x="1199" y="3252"/>
                </a:lnTo>
                <a:lnTo>
                  <a:pt x="1378" y="3293"/>
                </a:lnTo>
                <a:lnTo>
                  <a:pt x="1564" y="3314"/>
                </a:lnTo>
                <a:lnTo>
                  <a:pt x="1658" y="3315"/>
                </a:lnTo>
                <a:lnTo>
                  <a:pt x="1658" y="3315"/>
                </a:lnTo>
                <a:lnTo>
                  <a:pt x="1659" y="3315"/>
                </a:lnTo>
                <a:lnTo>
                  <a:pt x="1700" y="3315"/>
                </a:lnTo>
                <a:lnTo>
                  <a:pt x="1740" y="3313"/>
                </a:lnTo>
                <a:lnTo>
                  <a:pt x="1753" y="3313"/>
                </a:lnTo>
                <a:lnTo>
                  <a:pt x="1766" y="3312"/>
                </a:lnTo>
                <a:lnTo>
                  <a:pt x="1793" y="3310"/>
                </a:lnTo>
                <a:lnTo>
                  <a:pt x="1820" y="3308"/>
                </a:lnTo>
                <a:lnTo>
                  <a:pt x="1834" y="3306"/>
                </a:lnTo>
                <a:lnTo>
                  <a:pt x="1850" y="3304"/>
                </a:lnTo>
                <a:lnTo>
                  <a:pt x="1875" y="3301"/>
                </a:lnTo>
                <a:lnTo>
                  <a:pt x="1899" y="3297"/>
                </a:lnTo>
                <a:lnTo>
                  <a:pt x="1915" y="3296"/>
                </a:lnTo>
                <a:lnTo>
                  <a:pt x="1932" y="3292"/>
                </a:lnTo>
                <a:lnTo>
                  <a:pt x="1954" y="3288"/>
                </a:lnTo>
                <a:lnTo>
                  <a:pt x="1977" y="3284"/>
                </a:lnTo>
                <a:lnTo>
                  <a:pt x="1994" y="3282"/>
                </a:lnTo>
                <a:lnTo>
                  <a:pt x="2011" y="3278"/>
                </a:lnTo>
                <a:lnTo>
                  <a:pt x="2031" y="3273"/>
                </a:lnTo>
                <a:lnTo>
                  <a:pt x="2052" y="3268"/>
                </a:lnTo>
                <a:lnTo>
                  <a:pt x="2070" y="3264"/>
                </a:lnTo>
                <a:lnTo>
                  <a:pt x="2089" y="3258"/>
                </a:lnTo>
                <a:lnTo>
                  <a:pt x="2107" y="3253"/>
                </a:lnTo>
                <a:lnTo>
                  <a:pt x="2125" y="3248"/>
                </a:lnTo>
                <a:lnTo>
                  <a:pt x="2146" y="3243"/>
                </a:lnTo>
                <a:lnTo>
                  <a:pt x="2165" y="3236"/>
                </a:lnTo>
                <a:lnTo>
                  <a:pt x="2178" y="3231"/>
                </a:lnTo>
                <a:lnTo>
                  <a:pt x="2191" y="3227"/>
                </a:lnTo>
                <a:lnTo>
                  <a:pt x="2217" y="3218"/>
                </a:lnTo>
                <a:lnTo>
                  <a:pt x="2241" y="3209"/>
                </a:lnTo>
                <a:lnTo>
                  <a:pt x="2241" y="3209"/>
                </a:lnTo>
                <a:lnTo>
                  <a:pt x="2241" y="3209"/>
                </a:lnTo>
                <a:lnTo>
                  <a:pt x="2328" y="3174"/>
                </a:lnTo>
                <a:lnTo>
                  <a:pt x="2494" y="3090"/>
                </a:lnTo>
                <a:lnTo>
                  <a:pt x="2648" y="2989"/>
                </a:lnTo>
                <a:lnTo>
                  <a:pt x="2790" y="2870"/>
                </a:lnTo>
                <a:lnTo>
                  <a:pt x="2855" y="2805"/>
                </a:lnTo>
                <a:lnTo>
                  <a:pt x="2855" y="2805"/>
                </a:lnTo>
                <a:lnTo>
                  <a:pt x="2855" y="2805"/>
                </a:lnTo>
                <a:lnTo>
                  <a:pt x="2858" y="2801"/>
                </a:lnTo>
                <a:lnTo>
                  <a:pt x="2862" y="2797"/>
                </a:lnTo>
                <a:lnTo>
                  <a:pt x="2869" y="2789"/>
                </a:lnTo>
                <a:lnTo>
                  <a:pt x="2875" y="2783"/>
                </a:lnTo>
                <a:lnTo>
                  <a:pt x="2886" y="2771"/>
                </a:lnTo>
                <a:lnTo>
                  <a:pt x="2896" y="2759"/>
                </a:lnTo>
                <a:lnTo>
                  <a:pt x="2896" y="2759"/>
                </a:lnTo>
                <a:lnTo>
                  <a:pt x="2896" y="2759"/>
                </a:lnTo>
                <a:lnTo>
                  <a:pt x="2901" y="2754"/>
                </a:lnTo>
                <a:lnTo>
                  <a:pt x="2906" y="2748"/>
                </a:lnTo>
                <a:lnTo>
                  <a:pt x="2919" y="2734"/>
                </a:lnTo>
                <a:lnTo>
                  <a:pt x="2931" y="2719"/>
                </a:lnTo>
                <a:lnTo>
                  <a:pt x="2931" y="2719"/>
                </a:lnTo>
                <a:lnTo>
                  <a:pt x="2932" y="2718"/>
                </a:lnTo>
                <a:lnTo>
                  <a:pt x="2934" y="2717"/>
                </a:lnTo>
                <a:lnTo>
                  <a:pt x="2935" y="2715"/>
                </a:lnTo>
                <a:lnTo>
                  <a:pt x="2939" y="2710"/>
                </a:lnTo>
                <a:lnTo>
                  <a:pt x="2943" y="2706"/>
                </a:lnTo>
                <a:lnTo>
                  <a:pt x="2947" y="2701"/>
                </a:lnTo>
                <a:lnTo>
                  <a:pt x="2950" y="2696"/>
                </a:lnTo>
                <a:lnTo>
                  <a:pt x="2966" y="2676"/>
                </a:lnTo>
                <a:lnTo>
                  <a:pt x="2980" y="2658"/>
                </a:lnTo>
                <a:lnTo>
                  <a:pt x="2983" y="2654"/>
                </a:lnTo>
                <a:lnTo>
                  <a:pt x="2985" y="2651"/>
                </a:lnTo>
                <a:lnTo>
                  <a:pt x="3044" y="2726"/>
                </a:lnTo>
                <a:lnTo>
                  <a:pt x="3173" y="2863"/>
                </a:lnTo>
                <a:lnTo>
                  <a:pt x="3317" y="2985"/>
                </a:lnTo>
                <a:lnTo>
                  <a:pt x="3475" y="3090"/>
                </a:lnTo>
                <a:lnTo>
                  <a:pt x="3645" y="3177"/>
                </a:lnTo>
                <a:lnTo>
                  <a:pt x="3825" y="3244"/>
                </a:lnTo>
                <a:lnTo>
                  <a:pt x="4015" y="3290"/>
                </a:lnTo>
                <a:lnTo>
                  <a:pt x="4212" y="3313"/>
                </a:lnTo>
                <a:lnTo>
                  <a:pt x="4313" y="3315"/>
                </a:lnTo>
                <a:lnTo>
                  <a:pt x="13535" y="3315"/>
                </a:lnTo>
                <a:lnTo>
                  <a:pt x="13589" y="3314"/>
                </a:lnTo>
                <a:lnTo>
                  <a:pt x="13693" y="3292"/>
                </a:lnTo>
                <a:lnTo>
                  <a:pt x="13741" y="3274"/>
                </a:lnTo>
                <a:lnTo>
                  <a:pt x="13743" y="3273"/>
                </a:lnTo>
                <a:lnTo>
                  <a:pt x="13745" y="3273"/>
                </a:lnTo>
                <a:lnTo>
                  <a:pt x="13755" y="3268"/>
                </a:lnTo>
                <a:lnTo>
                  <a:pt x="13765" y="3264"/>
                </a:lnTo>
                <a:lnTo>
                  <a:pt x="13804" y="3243"/>
                </a:lnTo>
                <a:lnTo>
                  <a:pt x="13877" y="3192"/>
                </a:lnTo>
                <a:lnTo>
                  <a:pt x="13908" y="3161"/>
                </a:lnTo>
                <a:lnTo>
                  <a:pt x="13909" y="3161"/>
                </a:lnTo>
                <a:lnTo>
                  <a:pt x="13910" y="3160"/>
                </a:lnTo>
                <a:lnTo>
                  <a:pt x="13945" y="3122"/>
                </a:lnTo>
                <a:lnTo>
                  <a:pt x="14003" y="3038"/>
                </a:lnTo>
                <a:lnTo>
                  <a:pt x="14043" y="2942"/>
                </a:lnTo>
                <a:lnTo>
                  <a:pt x="14063" y="2839"/>
                </a:lnTo>
                <a:lnTo>
                  <a:pt x="14066" y="2784"/>
                </a:lnTo>
                <a:lnTo>
                  <a:pt x="14066" y="2784"/>
                </a:lnTo>
                <a:lnTo>
                  <a:pt x="14066" y="2654"/>
                </a:lnTo>
                <a:lnTo>
                  <a:pt x="14066" y="2654"/>
                </a:lnTo>
                <a:lnTo>
                  <a:pt x="13837" y="2654"/>
                </a:lnTo>
                <a:close/>
              </a:path>
            </a:pathLst>
          </a:custGeom>
          <a:solidFill>
            <a:schemeClr val="bg2">
              <a:lumMod val="9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586">
            <a:extLst>
              <a:ext uri="{FF2B5EF4-FFF2-40B4-BE49-F238E27FC236}">
                <a16:creationId xmlns:a16="http://schemas.microsoft.com/office/drawing/2014/main" id="{E6C79E2D-049C-288D-B791-8045E9E910AD}"/>
              </a:ext>
            </a:extLst>
          </p:cNvPr>
          <p:cNvSpPr>
            <a:spLocks/>
          </p:cNvSpPr>
          <p:nvPr/>
        </p:nvSpPr>
        <p:spPr bwMode="auto">
          <a:xfrm>
            <a:off x="7812494" y="1228420"/>
            <a:ext cx="2925273" cy="674585"/>
          </a:xfrm>
          <a:custGeom>
            <a:avLst/>
            <a:gdLst>
              <a:gd name="T0" fmla="*/ 0 w 11294"/>
              <a:gd name="T1" fmla="*/ 0 h 2604"/>
              <a:gd name="T2" fmla="*/ 86 w 11294"/>
              <a:gd name="T3" fmla="*/ 56 h 2604"/>
              <a:gd name="T4" fmla="*/ 244 w 11294"/>
              <a:gd name="T5" fmla="*/ 187 h 2604"/>
              <a:gd name="T6" fmla="*/ 385 w 11294"/>
              <a:gd name="T7" fmla="*/ 336 h 2604"/>
              <a:gd name="T8" fmla="*/ 509 w 11294"/>
              <a:gd name="T9" fmla="*/ 500 h 2604"/>
              <a:gd name="T10" fmla="*/ 585 w 11294"/>
              <a:gd name="T11" fmla="*/ 634 h 2604"/>
              <a:gd name="T12" fmla="*/ 630 w 11294"/>
              <a:gd name="T13" fmla="*/ 727 h 2604"/>
              <a:gd name="T14" fmla="*/ 671 w 11294"/>
              <a:gd name="T15" fmla="*/ 824 h 2604"/>
              <a:gd name="T16" fmla="*/ 703 w 11294"/>
              <a:gd name="T17" fmla="*/ 923 h 2604"/>
              <a:gd name="T18" fmla="*/ 730 w 11294"/>
              <a:gd name="T19" fmla="*/ 1025 h 2604"/>
              <a:gd name="T20" fmla="*/ 751 w 11294"/>
              <a:gd name="T21" fmla="*/ 1130 h 2604"/>
              <a:gd name="T22" fmla="*/ 765 w 11294"/>
              <a:gd name="T23" fmla="*/ 1236 h 2604"/>
              <a:gd name="T24" fmla="*/ 772 w 11294"/>
              <a:gd name="T25" fmla="*/ 1345 h 2604"/>
              <a:gd name="T26" fmla="*/ 773 w 11294"/>
              <a:gd name="T27" fmla="*/ 1401 h 2604"/>
              <a:gd name="T28" fmla="*/ 773 w 11294"/>
              <a:gd name="T29" fmla="*/ 1407 h 2604"/>
              <a:gd name="T30" fmla="*/ 773 w 11294"/>
              <a:gd name="T31" fmla="*/ 1414 h 2604"/>
              <a:gd name="T32" fmla="*/ 774 w 11294"/>
              <a:gd name="T33" fmla="*/ 1466 h 2604"/>
              <a:gd name="T34" fmla="*/ 786 w 11294"/>
              <a:gd name="T35" fmla="*/ 1564 h 2604"/>
              <a:gd name="T36" fmla="*/ 807 w 11294"/>
              <a:gd name="T37" fmla="*/ 1660 h 2604"/>
              <a:gd name="T38" fmla="*/ 836 w 11294"/>
              <a:gd name="T39" fmla="*/ 1754 h 2604"/>
              <a:gd name="T40" fmla="*/ 874 w 11294"/>
              <a:gd name="T41" fmla="*/ 1842 h 2604"/>
              <a:gd name="T42" fmla="*/ 921 w 11294"/>
              <a:gd name="T43" fmla="*/ 1925 h 2604"/>
              <a:gd name="T44" fmla="*/ 975 w 11294"/>
              <a:gd name="T45" fmla="*/ 2004 h 2604"/>
              <a:gd name="T46" fmla="*/ 1036 w 11294"/>
              <a:gd name="T47" fmla="*/ 2076 h 2604"/>
              <a:gd name="T48" fmla="*/ 1103 w 11294"/>
              <a:gd name="T49" fmla="*/ 2144 h 2604"/>
              <a:gd name="T50" fmla="*/ 1177 w 11294"/>
              <a:gd name="T51" fmla="*/ 2203 h 2604"/>
              <a:gd name="T52" fmla="*/ 1256 w 11294"/>
              <a:gd name="T53" fmla="*/ 2256 h 2604"/>
              <a:gd name="T54" fmla="*/ 1341 w 11294"/>
              <a:gd name="T55" fmla="*/ 2302 h 2604"/>
              <a:gd name="T56" fmla="*/ 1429 w 11294"/>
              <a:gd name="T57" fmla="*/ 2338 h 2604"/>
              <a:gd name="T58" fmla="*/ 1522 w 11294"/>
              <a:gd name="T59" fmla="*/ 2368 h 2604"/>
              <a:gd name="T60" fmla="*/ 1619 w 11294"/>
              <a:gd name="T61" fmla="*/ 2387 h 2604"/>
              <a:gd name="T62" fmla="*/ 1719 w 11294"/>
              <a:gd name="T63" fmla="*/ 2396 h 2604"/>
              <a:gd name="T64" fmla="*/ 1770 w 11294"/>
              <a:gd name="T65" fmla="*/ 2398 h 2604"/>
              <a:gd name="T66" fmla="*/ 1770 w 11294"/>
              <a:gd name="T67" fmla="*/ 2604 h 2604"/>
              <a:gd name="T68" fmla="*/ 11294 w 11294"/>
              <a:gd name="T69" fmla="*/ 2604 h 2604"/>
              <a:gd name="T70" fmla="*/ 11294 w 11294"/>
              <a:gd name="T71" fmla="*/ 543 h 2604"/>
              <a:gd name="T72" fmla="*/ 11292 w 11294"/>
              <a:gd name="T73" fmla="*/ 487 h 2604"/>
              <a:gd name="T74" fmla="*/ 11270 w 11294"/>
              <a:gd name="T75" fmla="*/ 381 h 2604"/>
              <a:gd name="T76" fmla="*/ 11229 w 11294"/>
              <a:gd name="T77" fmla="*/ 284 h 2604"/>
              <a:gd name="T78" fmla="*/ 11170 w 11294"/>
              <a:gd name="T79" fmla="*/ 197 h 2604"/>
              <a:gd name="T80" fmla="*/ 11097 w 11294"/>
              <a:gd name="T81" fmla="*/ 123 h 2604"/>
              <a:gd name="T82" fmla="*/ 11010 w 11294"/>
              <a:gd name="T83" fmla="*/ 65 h 2604"/>
              <a:gd name="T84" fmla="*/ 10913 w 11294"/>
              <a:gd name="T85" fmla="*/ 23 h 2604"/>
              <a:gd name="T86" fmla="*/ 10806 w 11294"/>
              <a:gd name="T87" fmla="*/ 1 h 2604"/>
              <a:gd name="T88" fmla="*/ 10751 w 11294"/>
              <a:gd name="T89" fmla="*/ 0 h 2604"/>
              <a:gd name="T90" fmla="*/ 0 w 11294"/>
              <a:gd name="T91" fmla="*/ 0 h 2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94" h="2604">
                <a:moveTo>
                  <a:pt x="0" y="0"/>
                </a:moveTo>
                <a:lnTo>
                  <a:pt x="86" y="56"/>
                </a:lnTo>
                <a:lnTo>
                  <a:pt x="244" y="187"/>
                </a:lnTo>
                <a:lnTo>
                  <a:pt x="385" y="336"/>
                </a:lnTo>
                <a:lnTo>
                  <a:pt x="509" y="500"/>
                </a:lnTo>
                <a:lnTo>
                  <a:pt x="585" y="634"/>
                </a:lnTo>
                <a:lnTo>
                  <a:pt x="630" y="727"/>
                </a:lnTo>
                <a:lnTo>
                  <a:pt x="671" y="824"/>
                </a:lnTo>
                <a:lnTo>
                  <a:pt x="703" y="923"/>
                </a:lnTo>
                <a:lnTo>
                  <a:pt x="730" y="1025"/>
                </a:lnTo>
                <a:lnTo>
                  <a:pt x="751" y="1130"/>
                </a:lnTo>
                <a:lnTo>
                  <a:pt x="765" y="1236"/>
                </a:lnTo>
                <a:lnTo>
                  <a:pt x="772" y="1345"/>
                </a:lnTo>
                <a:lnTo>
                  <a:pt x="773" y="1401"/>
                </a:lnTo>
                <a:lnTo>
                  <a:pt x="773" y="1407"/>
                </a:lnTo>
                <a:lnTo>
                  <a:pt x="773" y="1414"/>
                </a:lnTo>
                <a:lnTo>
                  <a:pt x="774" y="1466"/>
                </a:lnTo>
                <a:lnTo>
                  <a:pt x="786" y="1564"/>
                </a:lnTo>
                <a:lnTo>
                  <a:pt x="807" y="1660"/>
                </a:lnTo>
                <a:lnTo>
                  <a:pt x="836" y="1754"/>
                </a:lnTo>
                <a:lnTo>
                  <a:pt x="874" y="1842"/>
                </a:lnTo>
                <a:lnTo>
                  <a:pt x="921" y="1925"/>
                </a:lnTo>
                <a:lnTo>
                  <a:pt x="975" y="2004"/>
                </a:lnTo>
                <a:lnTo>
                  <a:pt x="1036" y="2076"/>
                </a:lnTo>
                <a:lnTo>
                  <a:pt x="1103" y="2144"/>
                </a:lnTo>
                <a:lnTo>
                  <a:pt x="1177" y="2203"/>
                </a:lnTo>
                <a:lnTo>
                  <a:pt x="1256" y="2256"/>
                </a:lnTo>
                <a:lnTo>
                  <a:pt x="1341" y="2302"/>
                </a:lnTo>
                <a:lnTo>
                  <a:pt x="1429" y="2338"/>
                </a:lnTo>
                <a:lnTo>
                  <a:pt x="1522" y="2368"/>
                </a:lnTo>
                <a:lnTo>
                  <a:pt x="1619" y="2387"/>
                </a:lnTo>
                <a:lnTo>
                  <a:pt x="1719" y="2396"/>
                </a:lnTo>
                <a:lnTo>
                  <a:pt x="1770" y="2398"/>
                </a:lnTo>
                <a:lnTo>
                  <a:pt x="1770" y="2604"/>
                </a:lnTo>
                <a:lnTo>
                  <a:pt x="11294" y="2604"/>
                </a:lnTo>
                <a:lnTo>
                  <a:pt x="11294" y="543"/>
                </a:lnTo>
                <a:lnTo>
                  <a:pt x="11292" y="487"/>
                </a:lnTo>
                <a:lnTo>
                  <a:pt x="11270" y="381"/>
                </a:lnTo>
                <a:lnTo>
                  <a:pt x="11229" y="284"/>
                </a:lnTo>
                <a:lnTo>
                  <a:pt x="11170" y="197"/>
                </a:lnTo>
                <a:lnTo>
                  <a:pt x="11097" y="123"/>
                </a:lnTo>
                <a:lnTo>
                  <a:pt x="11010" y="65"/>
                </a:lnTo>
                <a:lnTo>
                  <a:pt x="10913" y="23"/>
                </a:lnTo>
                <a:lnTo>
                  <a:pt x="10806" y="1"/>
                </a:lnTo>
                <a:lnTo>
                  <a:pt x="10751" y="0"/>
                </a:lnTo>
                <a:lnTo>
                  <a:pt x="0" y="0"/>
                </a:lnTo>
                <a:close/>
              </a:path>
            </a:pathLst>
          </a:custGeom>
          <a:solidFill>
            <a:schemeClr val="accent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584">
            <a:extLst>
              <a:ext uri="{FF2B5EF4-FFF2-40B4-BE49-F238E27FC236}">
                <a16:creationId xmlns:a16="http://schemas.microsoft.com/office/drawing/2014/main" id="{E1EC9541-C91A-13C0-50A5-66FFD90BE722}"/>
              </a:ext>
            </a:extLst>
          </p:cNvPr>
          <p:cNvSpPr>
            <a:spLocks/>
          </p:cNvSpPr>
          <p:nvPr/>
        </p:nvSpPr>
        <p:spPr bwMode="auto">
          <a:xfrm>
            <a:off x="7167741" y="2892351"/>
            <a:ext cx="3644416" cy="859034"/>
          </a:xfrm>
          <a:custGeom>
            <a:avLst/>
            <a:gdLst>
              <a:gd name="T0" fmla="*/ 13835 w 14066"/>
              <a:gd name="T1" fmla="*/ 744 h 3315"/>
              <a:gd name="T2" fmla="*/ 13713 w 14066"/>
              <a:gd name="T3" fmla="*/ 454 h 3315"/>
              <a:gd name="T4" fmla="*/ 13456 w 14066"/>
              <a:gd name="T5" fmla="*/ 280 h 3315"/>
              <a:gd name="T6" fmla="*/ 2543 w 14066"/>
              <a:gd name="T7" fmla="*/ 257 h 3315"/>
              <a:gd name="T8" fmla="*/ 2291 w 14066"/>
              <a:gd name="T9" fmla="*/ 124 h 3315"/>
              <a:gd name="T10" fmla="*/ 1956 w 14066"/>
              <a:gd name="T11" fmla="*/ 26 h 3315"/>
              <a:gd name="T12" fmla="*/ 1658 w 14066"/>
              <a:gd name="T13" fmla="*/ 0 h 3315"/>
              <a:gd name="T14" fmla="*/ 1243 w 14066"/>
              <a:gd name="T15" fmla="*/ 52 h 3315"/>
              <a:gd name="T16" fmla="*/ 798 w 14066"/>
              <a:gd name="T17" fmla="*/ 240 h 3315"/>
              <a:gd name="T18" fmla="*/ 431 w 14066"/>
              <a:gd name="T19" fmla="*/ 543 h 3315"/>
              <a:gd name="T20" fmla="*/ 162 w 14066"/>
              <a:gd name="T21" fmla="*/ 938 h 3315"/>
              <a:gd name="T22" fmla="*/ 19 w 14066"/>
              <a:gd name="T23" fmla="*/ 1405 h 3315"/>
              <a:gd name="T24" fmla="*/ 0 w 14066"/>
              <a:gd name="T25" fmla="*/ 1720 h 3315"/>
              <a:gd name="T26" fmla="*/ 54 w 14066"/>
              <a:gd name="T27" fmla="*/ 2076 h 3315"/>
              <a:gd name="T28" fmla="*/ 177 w 14066"/>
              <a:gd name="T29" fmla="*/ 2404 h 3315"/>
              <a:gd name="T30" fmla="*/ 365 w 14066"/>
              <a:gd name="T31" fmla="*/ 2696 h 3315"/>
              <a:gd name="T32" fmla="*/ 607 w 14066"/>
              <a:gd name="T33" fmla="*/ 2941 h 3315"/>
              <a:gd name="T34" fmla="*/ 896 w 14066"/>
              <a:gd name="T35" fmla="*/ 3130 h 3315"/>
              <a:gd name="T36" fmla="*/ 1199 w 14066"/>
              <a:gd name="T37" fmla="*/ 3252 h 3315"/>
              <a:gd name="T38" fmla="*/ 1658 w 14066"/>
              <a:gd name="T39" fmla="*/ 3315 h 3315"/>
              <a:gd name="T40" fmla="*/ 1700 w 14066"/>
              <a:gd name="T41" fmla="*/ 3315 h 3315"/>
              <a:gd name="T42" fmla="*/ 1766 w 14066"/>
              <a:gd name="T43" fmla="*/ 3312 h 3315"/>
              <a:gd name="T44" fmla="*/ 1834 w 14066"/>
              <a:gd name="T45" fmla="*/ 3306 h 3315"/>
              <a:gd name="T46" fmla="*/ 1899 w 14066"/>
              <a:gd name="T47" fmla="*/ 3297 h 3315"/>
              <a:gd name="T48" fmla="*/ 1954 w 14066"/>
              <a:gd name="T49" fmla="*/ 3288 h 3315"/>
              <a:gd name="T50" fmla="*/ 2011 w 14066"/>
              <a:gd name="T51" fmla="*/ 3278 h 3315"/>
              <a:gd name="T52" fmla="*/ 2070 w 14066"/>
              <a:gd name="T53" fmla="*/ 3264 h 3315"/>
              <a:gd name="T54" fmla="*/ 2125 w 14066"/>
              <a:gd name="T55" fmla="*/ 3248 h 3315"/>
              <a:gd name="T56" fmla="*/ 2178 w 14066"/>
              <a:gd name="T57" fmla="*/ 3231 h 3315"/>
              <a:gd name="T58" fmla="*/ 2241 w 14066"/>
              <a:gd name="T59" fmla="*/ 3209 h 3315"/>
              <a:gd name="T60" fmla="*/ 2328 w 14066"/>
              <a:gd name="T61" fmla="*/ 3174 h 3315"/>
              <a:gd name="T62" fmla="*/ 2790 w 14066"/>
              <a:gd name="T63" fmla="*/ 2870 h 3315"/>
              <a:gd name="T64" fmla="*/ 2855 w 14066"/>
              <a:gd name="T65" fmla="*/ 2805 h 3315"/>
              <a:gd name="T66" fmla="*/ 2869 w 14066"/>
              <a:gd name="T67" fmla="*/ 2789 h 3315"/>
              <a:gd name="T68" fmla="*/ 2896 w 14066"/>
              <a:gd name="T69" fmla="*/ 2759 h 3315"/>
              <a:gd name="T70" fmla="*/ 2901 w 14066"/>
              <a:gd name="T71" fmla="*/ 2754 h 3315"/>
              <a:gd name="T72" fmla="*/ 2931 w 14066"/>
              <a:gd name="T73" fmla="*/ 2719 h 3315"/>
              <a:gd name="T74" fmla="*/ 2934 w 14066"/>
              <a:gd name="T75" fmla="*/ 2717 h 3315"/>
              <a:gd name="T76" fmla="*/ 2943 w 14066"/>
              <a:gd name="T77" fmla="*/ 2706 h 3315"/>
              <a:gd name="T78" fmla="*/ 2966 w 14066"/>
              <a:gd name="T79" fmla="*/ 2676 h 3315"/>
              <a:gd name="T80" fmla="*/ 2985 w 14066"/>
              <a:gd name="T81" fmla="*/ 2651 h 3315"/>
              <a:gd name="T82" fmla="*/ 3317 w 14066"/>
              <a:gd name="T83" fmla="*/ 2985 h 3315"/>
              <a:gd name="T84" fmla="*/ 3825 w 14066"/>
              <a:gd name="T85" fmla="*/ 3244 h 3315"/>
              <a:gd name="T86" fmla="*/ 4313 w 14066"/>
              <a:gd name="T87" fmla="*/ 3315 h 3315"/>
              <a:gd name="T88" fmla="*/ 13693 w 14066"/>
              <a:gd name="T89" fmla="*/ 3292 h 3315"/>
              <a:gd name="T90" fmla="*/ 13745 w 14066"/>
              <a:gd name="T91" fmla="*/ 3273 h 3315"/>
              <a:gd name="T92" fmla="*/ 13804 w 14066"/>
              <a:gd name="T93" fmla="*/ 3243 h 3315"/>
              <a:gd name="T94" fmla="*/ 13909 w 14066"/>
              <a:gd name="T95" fmla="*/ 3161 h 3315"/>
              <a:gd name="T96" fmla="*/ 14003 w 14066"/>
              <a:gd name="T97" fmla="*/ 3038 h 3315"/>
              <a:gd name="T98" fmla="*/ 14066 w 14066"/>
              <a:gd name="T99" fmla="*/ 2784 h 3315"/>
              <a:gd name="T100" fmla="*/ 14066 w 14066"/>
              <a:gd name="T101" fmla="*/ 2654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66" h="3315">
                <a:moveTo>
                  <a:pt x="13837" y="2654"/>
                </a:moveTo>
                <a:lnTo>
                  <a:pt x="13837" y="800"/>
                </a:lnTo>
                <a:lnTo>
                  <a:pt x="13835" y="744"/>
                </a:lnTo>
                <a:lnTo>
                  <a:pt x="13813" y="638"/>
                </a:lnTo>
                <a:lnTo>
                  <a:pt x="13772" y="540"/>
                </a:lnTo>
                <a:lnTo>
                  <a:pt x="13713" y="454"/>
                </a:lnTo>
                <a:lnTo>
                  <a:pt x="13640" y="380"/>
                </a:lnTo>
                <a:lnTo>
                  <a:pt x="13553" y="321"/>
                </a:lnTo>
                <a:lnTo>
                  <a:pt x="13456" y="280"/>
                </a:lnTo>
                <a:lnTo>
                  <a:pt x="13349" y="258"/>
                </a:lnTo>
                <a:lnTo>
                  <a:pt x="13294" y="257"/>
                </a:lnTo>
                <a:lnTo>
                  <a:pt x="2543" y="257"/>
                </a:lnTo>
                <a:lnTo>
                  <a:pt x="2494" y="227"/>
                </a:lnTo>
                <a:lnTo>
                  <a:pt x="2394" y="172"/>
                </a:lnTo>
                <a:lnTo>
                  <a:pt x="2291" y="124"/>
                </a:lnTo>
                <a:lnTo>
                  <a:pt x="2182" y="84"/>
                </a:lnTo>
                <a:lnTo>
                  <a:pt x="2070" y="52"/>
                </a:lnTo>
                <a:lnTo>
                  <a:pt x="1956" y="26"/>
                </a:lnTo>
                <a:lnTo>
                  <a:pt x="1838" y="9"/>
                </a:lnTo>
                <a:lnTo>
                  <a:pt x="1719" y="0"/>
                </a:lnTo>
                <a:lnTo>
                  <a:pt x="1658" y="0"/>
                </a:lnTo>
                <a:lnTo>
                  <a:pt x="1573" y="1"/>
                </a:lnTo>
                <a:lnTo>
                  <a:pt x="1405" y="18"/>
                </a:lnTo>
                <a:lnTo>
                  <a:pt x="1243" y="52"/>
                </a:lnTo>
                <a:lnTo>
                  <a:pt x="1088" y="100"/>
                </a:lnTo>
                <a:lnTo>
                  <a:pt x="939" y="163"/>
                </a:lnTo>
                <a:lnTo>
                  <a:pt x="798" y="240"/>
                </a:lnTo>
                <a:lnTo>
                  <a:pt x="665" y="329"/>
                </a:lnTo>
                <a:lnTo>
                  <a:pt x="542" y="430"/>
                </a:lnTo>
                <a:lnTo>
                  <a:pt x="431" y="543"/>
                </a:lnTo>
                <a:lnTo>
                  <a:pt x="328" y="665"/>
                </a:lnTo>
                <a:lnTo>
                  <a:pt x="239" y="797"/>
                </a:lnTo>
                <a:lnTo>
                  <a:pt x="162" y="938"/>
                </a:lnTo>
                <a:lnTo>
                  <a:pt x="100" y="1087"/>
                </a:lnTo>
                <a:lnTo>
                  <a:pt x="51" y="1243"/>
                </a:lnTo>
                <a:lnTo>
                  <a:pt x="19" y="1405"/>
                </a:lnTo>
                <a:lnTo>
                  <a:pt x="2" y="1572"/>
                </a:lnTo>
                <a:lnTo>
                  <a:pt x="0" y="1658"/>
                </a:lnTo>
                <a:lnTo>
                  <a:pt x="0" y="1720"/>
                </a:lnTo>
                <a:lnTo>
                  <a:pt x="10" y="1842"/>
                </a:lnTo>
                <a:lnTo>
                  <a:pt x="28" y="1961"/>
                </a:lnTo>
                <a:lnTo>
                  <a:pt x="54" y="2076"/>
                </a:lnTo>
                <a:lnTo>
                  <a:pt x="87" y="2190"/>
                </a:lnTo>
                <a:lnTo>
                  <a:pt x="129" y="2299"/>
                </a:lnTo>
                <a:lnTo>
                  <a:pt x="177" y="2404"/>
                </a:lnTo>
                <a:lnTo>
                  <a:pt x="234" y="2507"/>
                </a:lnTo>
                <a:lnTo>
                  <a:pt x="296" y="2604"/>
                </a:lnTo>
                <a:lnTo>
                  <a:pt x="365" y="2696"/>
                </a:lnTo>
                <a:lnTo>
                  <a:pt x="440" y="2783"/>
                </a:lnTo>
                <a:lnTo>
                  <a:pt x="520" y="2864"/>
                </a:lnTo>
                <a:lnTo>
                  <a:pt x="607" y="2941"/>
                </a:lnTo>
                <a:lnTo>
                  <a:pt x="699" y="3010"/>
                </a:lnTo>
                <a:lnTo>
                  <a:pt x="795" y="3073"/>
                </a:lnTo>
                <a:lnTo>
                  <a:pt x="896" y="3130"/>
                </a:lnTo>
                <a:lnTo>
                  <a:pt x="948" y="3156"/>
                </a:lnTo>
                <a:lnTo>
                  <a:pt x="1030" y="3192"/>
                </a:lnTo>
                <a:lnTo>
                  <a:pt x="1199" y="3252"/>
                </a:lnTo>
                <a:lnTo>
                  <a:pt x="1378" y="3293"/>
                </a:lnTo>
                <a:lnTo>
                  <a:pt x="1564" y="3314"/>
                </a:lnTo>
                <a:lnTo>
                  <a:pt x="1658" y="3315"/>
                </a:lnTo>
                <a:lnTo>
                  <a:pt x="1658" y="3315"/>
                </a:lnTo>
                <a:lnTo>
                  <a:pt x="1659" y="3315"/>
                </a:lnTo>
                <a:lnTo>
                  <a:pt x="1700" y="3315"/>
                </a:lnTo>
                <a:lnTo>
                  <a:pt x="1740" y="3313"/>
                </a:lnTo>
                <a:lnTo>
                  <a:pt x="1753" y="3313"/>
                </a:lnTo>
                <a:lnTo>
                  <a:pt x="1766" y="3312"/>
                </a:lnTo>
                <a:lnTo>
                  <a:pt x="1793" y="3310"/>
                </a:lnTo>
                <a:lnTo>
                  <a:pt x="1820" y="3308"/>
                </a:lnTo>
                <a:lnTo>
                  <a:pt x="1834" y="3306"/>
                </a:lnTo>
                <a:lnTo>
                  <a:pt x="1850" y="3304"/>
                </a:lnTo>
                <a:lnTo>
                  <a:pt x="1875" y="3301"/>
                </a:lnTo>
                <a:lnTo>
                  <a:pt x="1899" y="3297"/>
                </a:lnTo>
                <a:lnTo>
                  <a:pt x="1915" y="3296"/>
                </a:lnTo>
                <a:lnTo>
                  <a:pt x="1932" y="3292"/>
                </a:lnTo>
                <a:lnTo>
                  <a:pt x="1954" y="3288"/>
                </a:lnTo>
                <a:lnTo>
                  <a:pt x="1977" y="3284"/>
                </a:lnTo>
                <a:lnTo>
                  <a:pt x="1994" y="3282"/>
                </a:lnTo>
                <a:lnTo>
                  <a:pt x="2011" y="3278"/>
                </a:lnTo>
                <a:lnTo>
                  <a:pt x="2031" y="3273"/>
                </a:lnTo>
                <a:lnTo>
                  <a:pt x="2052" y="3268"/>
                </a:lnTo>
                <a:lnTo>
                  <a:pt x="2070" y="3264"/>
                </a:lnTo>
                <a:lnTo>
                  <a:pt x="2089" y="3258"/>
                </a:lnTo>
                <a:lnTo>
                  <a:pt x="2107" y="3253"/>
                </a:lnTo>
                <a:lnTo>
                  <a:pt x="2125" y="3248"/>
                </a:lnTo>
                <a:lnTo>
                  <a:pt x="2146" y="3243"/>
                </a:lnTo>
                <a:lnTo>
                  <a:pt x="2165" y="3236"/>
                </a:lnTo>
                <a:lnTo>
                  <a:pt x="2178" y="3231"/>
                </a:lnTo>
                <a:lnTo>
                  <a:pt x="2191" y="3227"/>
                </a:lnTo>
                <a:lnTo>
                  <a:pt x="2217" y="3218"/>
                </a:lnTo>
                <a:lnTo>
                  <a:pt x="2241" y="3209"/>
                </a:lnTo>
                <a:lnTo>
                  <a:pt x="2241" y="3209"/>
                </a:lnTo>
                <a:lnTo>
                  <a:pt x="2241" y="3209"/>
                </a:lnTo>
                <a:lnTo>
                  <a:pt x="2328" y="3174"/>
                </a:lnTo>
                <a:lnTo>
                  <a:pt x="2494" y="3090"/>
                </a:lnTo>
                <a:lnTo>
                  <a:pt x="2648" y="2989"/>
                </a:lnTo>
                <a:lnTo>
                  <a:pt x="2790" y="2870"/>
                </a:lnTo>
                <a:lnTo>
                  <a:pt x="2855" y="2805"/>
                </a:lnTo>
                <a:lnTo>
                  <a:pt x="2855" y="2805"/>
                </a:lnTo>
                <a:lnTo>
                  <a:pt x="2855" y="2805"/>
                </a:lnTo>
                <a:lnTo>
                  <a:pt x="2858" y="2801"/>
                </a:lnTo>
                <a:lnTo>
                  <a:pt x="2862" y="2797"/>
                </a:lnTo>
                <a:lnTo>
                  <a:pt x="2869" y="2789"/>
                </a:lnTo>
                <a:lnTo>
                  <a:pt x="2875" y="2783"/>
                </a:lnTo>
                <a:lnTo>
                  <a:pt x="2886" y="2771"/>
                </a:lnTo>
                <a:lnTo>
                  <a:pt x="2896" y="2759"/>
                </a:lnTo>
                <a:lnTo>
                  <a:pt x="2896" y="2759"/>
                </a:lnTo>
                <a:lnTo>
                  <a:pt x="2896" y="2759"/>
                </a:lnTo>
                <a:lnTo>
                  <a:pt x="2901" y="2754"/>
                </a:lnTo>
                <a:lnTo>
                  <a:pt x="2906" y="2748"/>
                </a:lnTo>
                <a:lnTo>
                  <a:pt x="2919" y="2734"/>
                </a:lnTo>
                <a:lnTo>
                  <a:pt x="2931" y="2719"/>
                </a:lnTo>
                <a:lnTo>
                  <a:pt x="2931" y="2719"/>
                </a:lnTo>
                <a:lnTo>
                  <a:pt x="2932" y="2718"/>
                </a:lnTo>
                <a:lnTo>
                  <a:pt x="2934" y="2717"/>
                </a:lnTo>
                <a:lnTo>
                  <a:pt x="2935" y="2715"/>
                </a:lnTo>
                <a:lnTo>
                  <a:pt x="2939" y="2710"/>
                </a:lnTo>
                <a:lnTo>
                  <a:pt x="2943" y="2706"/>
                </a:lnTo>
                <a:lnTo>
                  <a:pt x="2947" y="2701"/>
                </a:lnTo>
                <a:lnTo>
                  <a:pt x="2950" y="2696"/>
                </a:lnTo>
                <a:lnTo>
                  <a:pt x="2966" y="2676"/>
                </a:lnTo>
                <a:lnTo>
                  <a:pt x="2980" y="2658"/>
                </a:lnTo>
                <a:lnTo>
                  <a:pt x="2983" y="2654"/>
                </a:lnTo>
                <a:lnTo>
                  <a:pt x="2985" y="2651"/>
                </a:lnTo>
                <a:lnTo>
                  <a:pt x="3044" y="2726"/>
                </a:lnTo>
                <a:lnTo>
                  <a:pt x="3173" y="2863"/>
                </a:lnTo>
                <a:lnTo>
                  <a:pt x="3317" y="2985"/>
                </a:lnTo>
                <a:lnTo>
                  <a:pt x="3475" y="3090"/>
                </a:lnTo>
                <a:lnTo>
                  <a:pt x="3645" y="3177"/>
                </a:lnTo>
                <a:lnTo>
                  <a:pt x="3825" y="3244"/>
                </a:lnTo>
                <a:lnTo>
                  <a:pt x="4015" y="3290"/>
                </a:lnTo>
                <a:lnTo>
                  <a:pt x="4212" y="3313"/>
                </a:lnTo>
                <a:lnTo>
                  <a:pt x="4313" y="3315"/>
                </a:lnTo>
                <a:lnTo>
                  <a:pt x="13535" y="3315"/>
                </a:lnTo>
                <a:lnTo>
                  <a:pt x="13589" y="3314"/>
                </a:lnTo>
                <a:lnTo>
                  <a:pt x="13693" y="3292"/>
                </a:lnTo>
                <a:lnTo>
                  <a:pt x="13741" y="3274"/>
                </a:lnTo>
                <a:lnTo>
                  <a:pt x="13743" y="3273"/>
                </a:lnTo>
                <a:lnTo>
                  <a:pt x="13745" y="3273"/>
                </a:lnTo>
                <a:lnTo>
                  <a:pt x="13755" y="3268"/>
                </a:lnTo>
                <a:lnTo>
                  <a:pt x="13765" y="3264"/>
                </a:lnTo>
                <a:lnTo>
                  <a:pt x="13804" y="3243"/>
                </a:lnTo>
                <a:lnTo>
                  <a:pt x="13877" y="3192"/>
                </a:lnTo>
                <a:lnTo>
                  <a:pt x="13908" y="3161"/>
                </a:lnTo>
                <a:lnTo>
                  <a:pt x="13909" y="3161"/>
                </a:lnTo>
                <a:lnTo>
                  <a:pt x="13910" y="3160"/>
                </a:lnTo>
                <a:lnTo>
                  <a:pt x="13945" y="3122"/>
                </a:lnTo>
                <a:lnTo>
                  <a:pt x="14003" y="3038"/>
                </a:lnTo>
                <a:lnTo>
                  <a:pt x="14043" y="2942"/>
                </a:lnTo>
                <a:lnTo>
                  <a:pt x="14063" y="2839"/>
                </a:lnTo>
                <a:lnTo>
                  <a:pt x="14066" y="2784"/>
                </a:lnTo>
                <a:lnTo>
                  <a:pt x="14066" y="2784"/>
                </a:lnTo>
                <a:lnTo>
                  <a:pt x="14066" y="2654"/>
                </a:lnTo>
                <a:lnTo>
                  <a:pt x="14066" y="2654"/>
                </a:lnTo>
                <a:lnTo>
                  <a:pt x="13837" y="2654"/>
                </a:lnTo>
                <a:close/>
              </a:path>
            </a:pathLst>
          </a:custGeom>
          <a:solidFill>
            <a:schemeClr val="bg2">
              <a:lumMod val="9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586">
            <a:extLst>
              <a:ext uri="{FF2B5EF4-FFF2-40B4-BE49-F238E27FC236}">
                <a16:creationId xmlns:a16="http://schemas.microsoft.com/office/drawing/2014/main" id="{F671BA54-D60D-4541-5D5D-8BB24908DF4A}"/>
              </a:ext>
            </a:extLst>
          </p:cNvPr>
          <p:cNvSpPr>
            <a:spLocks/>
          </p:cNvSpPr>
          <p:nvPr/>
        </p:nvSpPr>
        <p:spPr bwMode="auto">
          <a:xfrm>
            <a:off x="7812494" y="2885098"/>
            <a:ext cx="2925273" cy="674585"/>
          </a:xfrm>
          <a:custGeom>
            <a:avLst/>
            <a:gdLst>
              <a:gd name="T0" fmla="*/ 0 w 11294"/>
              <a:gd name="T1" fmla="*/ 0 h 2604"/>
              <a:gd name="T2" fmla="*/ 86 w 11294"/>
              <a:gd name="T3" fmla="*/ 56 h 2604"/>
              <a:gd name="T4" fmla="*/ 244 w 11294"/>
              <a:gd name="T5" fmla="*/ 187 h 2604"/>
              <a:gd name="T6" fmla="*/ 385 w 11294"/>
              <a:gd name="T7" fmla="*/ 336 h 2604"/>
              <a:gd name="T8" fmla="*/ 509 w 11294"/>
              <a:gd name="T9" fmla="*/ 500 h 2604"/>
              <a:gd name="T10" fmla="*/ 585 w 11294"/>
              <a:gd name="T11" fmla="*/ 634 h 2604"/>
              <a:gd name="T12" fmla="*/ 630 w 11294"/>
              <a:gd name="T13" fmla="*/ 727 h 2604"/>
              <a:gd name="T14" fmla="*/ 671 w 11294"/>
              <a:gd name="T15" fmla="*/ 824 h 2604"/>
              <a:gd name="T16" fmla="*/ 703 w 11294"/>
              <a:gd name="T17" fmla="*/ 923 h 2604"/>
              <a:gd name="T18" fmla="*/ 730 w 11294"/>
              <a:gd name="T19" fmla="*/ 1025 h 2604"/>
              <a:gd name="T20" fmla="*/ 751 w 11294"/>
              <a:gd name="T21" fmla="*/ 1130 h 2604"/>
              <a:gd name="T22" fmla="*/ 765 w 11294"/>
              <a:gd name="T23" fmla="*/ 1236 h 2604"/>
              <a:gd name="T24" fmla="*/ 772 w 11294"/>
              <a:gd name="T25" fmla="*/ 1345 h 2604"/>
              <a:gd name="T26" fmla="*/ 773 w 11294"/>
              <a:gd name="T27" fmla="*/ 1401 h 2604"/>
              <a:gd name="T28" fmla="*/ 773 w 11294"/>
              <a:gd name="T29" fmla="*/ 1407 h 2604"/>
              <a:gd name="T30" fmla="*/ 773 w 11294"/>
              <a:gd name="T31" fmla="*/ 1414 h 2604"/>
              <a:gd name="T32" fmla="*/ 774 w 11294"/>
              <a:gd name="T33" fmla="*/ 1466 h 2604"/>
              <a:gd name="T34" fmla="*/ 786 w 11294"/>
              <a:gd name="T35" fmla="*/ 1564 h 2604"/>
              <a:gd name="T36" fmla="*/ 807 w 11294"/>
              <a:gd name="T37" fmla="*/ 1660 h 2604"/>
              <a:gd name="T38" fmla="*/ 836 w 11294"/>
              <a:gd name="T39" fmla="*/ 1754 h 2604"/>
              <a:gd name="T40" fmla="*/ 874 w 11294"/>
              <a:gd name="T41" fmla="*/ 1842 h 2604"/>
              <a:gd name="T42" fmla="*/ 921 w 11294"/>
              <a:gd name="T43" fmla="*/ 1925 h 2604"/>
              <a:gd name="T44" fmla="*/ 975 w 11294"/>
              <a:gd name="T45" fmla="*/ 2004 h 2604"/>
              <a:gd name="T46" fmla="*/ 1036 w 11294"/>
              <a:gd name="T47" fmla="*/ 2076 h 2604"/>
              <a:gd name="T48" fmla="*/ 1103 w 11294"/>
              <a:gd name="T49" fmla="*/ 2144 h 2604"/>
              <a:gd name="T50" fmla="*/ 1177 w 11294"/>
              <a:gd name="T51" fmla="*/ 2203 h 2604"/>
              <a:gd name="T52" fmla="*/ 1256 w 11294"/>
              <a:gd name="T53" fmla="*/ 2256 h 2604"/>
              <a:gd name="T54" fmla="*/ 1341 w 11294"/>
              <a:gd name="T55" fmla="*/ 2302 h 2604"/>
              <a:gd name="T56" fmla="*/ 1429 w 11294"/>
              <a:gd name="T57" fmla="*/ 2338 h 2604"/>
              <a:gd name="T58" fmla="*/ 1522 w 11294"/>
              <a:gd name="T59" fmla="*/ 2368 h 2604"/>
              <a:gd name="T60" fmla="*/ 1619 w 11294"/>
              <a:gd name="T61" fmla="*/ 2387 h 2604"/>
              <a:gd name="T62" fmla="*/ 1719 w 11294"/>
              <a:gd name="T63" fmla="*/ 2396 h 2604"/>
              <a:gd name="T64" fmla="*/ 1770 w 11294"/>
              <a:gd name="T65" fmla="*/ 2398 h 2604"/>
              <a:gd name="T66" fmla="*/ 1770 w 11294"/>
              <a:gd name="T67" fmla="*/ 2604 h 2604"/>
              <a:gd name="T68" fmla="*/ 11294 w 11294"/>
              <a:gd name="T69" fmla="*/ 2604 h 2604"/>
              <a:gd name="T70" fmla="*/ 11294 w 11294"/>
              <a:gd name="T71" fmla="*/ 543 h 2604"/>
              <a:gd name="T72" fmla="*/ 11292 w 11294"/>
              <a:gd name="T73" fmla="*/ 487 h 2604"/>
              <a:gd name="T74" fmla="*/ 11270 w 11294"/>
              <a:gd name="T75" fmla="*/ 381 h 2604"/>
              <a:gd name="T76" fmla="*/ 11229 w 11294"/>
              <a:gd name="T77" fmla="*/ 284 h 2604"/>
              <a:gd name="T78" fmla="*/ 11170 w 11294"/>
              <a:gd name="T79" fmla="*/ 197 h 2604"/>
              <a:gd name="T80" fmla="*/ 11097 w 11294"/>
              <a:gd name="T81" fmla="*/ 123 h 2604"/>
              <a:gd name="T82" fmla="*/ 11010 w 11294"/>
              <a:gd name="T83" fmla="*/ 65 h 2604"/>
              <a:gd name="T84" fmla="*/ 10913 w 11294"/>
              <a:gd name="T85" fmla="*/ 23 h 2604"/>
              <a:gd name="T86" fmla="*/ 10806 w 11294"/>
              <a:gd name="T87" fmla="*/ 1 h 2604"/>
              <a:gd name="T88" fmla="*/ 10751 w 11294"/>
              <a:gd name="T89" fmla="*/ 0 h 2604"/>
              <a:gd name="T90" fmla="*/ 0 w 11294"/>
              <a:gd name="T91" fmla="*/ 0 h 2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94" h="2604">
                <a:moveTo>
                  <a:pt x="0" y="0"/>
                </a:moveTo>
                <a:lnTo>
                  <a:pt x="86" y="56"/>
                </a:lnTo>
                <a:lnTo>
                  <a:pt x="244" y="187"/>
                </a:lnTo>
                <a:lnTo>
                  <a:pt x="385" y="336"/>
                </a:lnTo>
                <a:lnTo>
                  <a:pt x="509" y="500"/>
                </a:lnTo>
                <a:lnTo>
                  <a:pt x="585" y="634"/>
                </a:lnTo>
                <a:lnTo>
                  <a:pt x="630" y="727"/>
                </a:lnTo>
                <a:lnTo>
                  <a:pt x="671" y="824"/>
                </a:lnTo>
                <a:lnTo>
                  <a:pt x="703" y="923"/>
                </a:lnTo>
                <a:lnTo>
                  <a:pt x="730" y="1025"/>
                </a:lnTo>
                <a:lnTo>
                  <a:pt x="751" y="1130"/>
                </a:lnTo>
                <a:lnTo>
                  <a:pt x="765" y="1236"/>
                </a:lnTo>
                <a:lnTo>
                  <a:pt x="772" y="1345"/>
                </a:lnTo>
                <a:lnTo>
                  <a:pt x="773" y="1401"/>
                </a:lnTo>
                <a:lnTo>
                  <a:pt x="773" y="1407"/>
                </a:lnTo>
                <a:lnTo>
                  <a:pt x="773" y="1414"/>
                </a:lnTo>
                <a:lnTo>
                  <a:pt x="774" y="1466"/>
                </a:lnTo>
                <a:lnTo>
                  <a:pt x="786" y="1564"/>
                </a:lnTo>
                <a:lnTo>
                  <a:pt x="807" y="1660"/>
                </a:lnTo>
                <a:lnTo>
                  <a:pt x="836" y="1754"/>
                </a:lnTo>
                <a:lnTo>
                  <a:pt x="874" y="1842"/>
                </a:lnTo>
                <a:lnTo>
                  <a:pt x="921" y="1925"/>
                </a:lnTo>
                <a:lnTo>
                  <a:pt x="975" y="2004"/>
                </a:lnTo>
                <a:lnTo>
                  <a:pt x="1036" y="2076"/>
                </a:lnTo>
                <a:lnTo>
                  <a:pt x="1103" y="2144"/>
                </a:lnTo>
                <a:lnTo>
                  <a:pt x="1177" y="2203"/>
                </a:lnTo>
                <a:lnTo>
                  <a:pt x="1256" y="2256"/>
                </a:lnTo>
                <a:lnTo>
                  <a:pt x="1341" y="2302"/>
                </a:lnTo>
                <a:lnTo>
                  <a:pt x="1429" y="2338"/>
                </a:lnTo>
                <a:lnTo>
                  <a:pt x="1522" y="2368"/>
                </a:lnTo>
                <a:lnTo>
                  <a:pt x="1619" y="2387"/>
                </a:lnTo>
                <a:lnTo>
                  <a:pt x="1719" y="2396"/>
                </a:lnTo>
                <a:lnTo>
                  <a:pt x="1770" y="2398"/>
                </a:lnTo>
                <a:lnTo>
                  <a:pt x="1770" y="2604"/>
                </a:lnTo>
                <a:lnTo>
                  <a:pt x="11294" y="2604"/>
                </a:lnTo>
                <a:lnTo>
                  <a:pt x="11294" y="543"/>
                </a:lnTo>
                <a:lnTo>
                  <a:pt x="11292" y="487"/>
                </a:lnTo>
                <a:lnTo>
                  <a:pt x="11270" y="381"/>
                </a:lnTo>
                <a:lnTo>
                  <a:pt x="11229" y="284"/>
                </a:lnTo>
                <a:lnTo>
                  <a:pt x="11170" y="197"/>
                </a:lnTo>
                <a:lnTo>
                  <a:pt x="11097" y="123"/>
                </a:lnTo>
                <a:lnTo>
                  <a:pt x="11010" y="65"/>
                </a:lnTo>
                <a:lnTo>
                  <a:pt x="10913" y="23"/>
                </a:lnTo>
                <a:lnTo>
                  <a:pt x="10806" y="1"/>
                </a:lnTo>
                <a:lnTo>
                  <a:pt x="10751" y="0"/>
                </a:lnTo>
                <a:lnTo>
                  <a:pt x="0" y="0"/>
                </a:ln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84">
            <a:extLst>
              <a:ext uri="{FF2B5EF4-FFF2-40B4-BE49-F238E27FC236}">
                <a16:creationId xmlns:a16="http://schemas.microsoft.com/office/drawing/2014/main" id="{DA35988F-4C7D-3CF9-D10B-720FDE53B078}"/>
              </a:ext>
            </a:extLst>
          </p:cNvPr>
          <p:cNvSpPr>
            <a:spLocks/>
          </p:cNvSpPr>
          <p:nvPr/>
        </p:nvSpPr>
        <p:spPr bwMode="auto">
          <a:xfrm>
            <a:off x="7167741" y="4671305"/>
            <a:ext cx="3644416" cy="859034"/>
          </a:xfrm>
          <a:custGeom>
            <a:avLst/>
            <a:gdLst>
              <a:gd name="T0" fmla="*/ 13835 w 14066"/>
              <a:gd name="T1" fmla="*/ 744 h 3315"/>
              <a:gd name="T2" fmla="*/ 13713 w 14066"/>
              <a:gd name="T3" fmla="*/ 454 h 3315"/>
              <a:gd name="T4" fmla="*/ 13456 w 14066"/>
              <a:gd name="T5" fmla="*/ 280 h 3315"/>
              <a:gd name="T6" fmla="*/ 2543 w 14066"/>
              <a:gd name="T7" fmla="*/ 257 h 3315"/>
              <a:gd name="T8" fmla="*/ 2291 w 14066"/>
              <a:gd name="T9" fmla="*/ 124 h 3315"/>
              <a:gd name="T10" fmla="*/ 1956 w 14066"/>
              <a:gd name="T11" fmla="*/ 26 h 3315"/>
              <a:gd name="T12" fmla="*/ 1658 w 14066"/>
              <a:gd name="T13" fmla="*/ 0 h 3315"/>
              <a:gd name="T14" fmla="*/ 1243 w 14066"/>
              <a:gd name="T15" fmla="*/ 52 h 3315"/>
              <a:gd name="T16" fmla="*/ 798 w 14066"/>
              <a:gd name="T17" fmla="*/ 240 h 3315"/>
              <a:gd name="T18" fmla="*/ 431 w 14066"/>
              <a:gd name="T19" fmla="*/ 543 h 3315"/>
              <a:gd name="T20" fmla="*/ 162 w 14066"/>
              <a:gd name="T21" fmla="*/ 938 h 3315"/>
              <a:gd name="T22" fmla="*/ 19 w 14066"/>
              <a:gd name="T23" fmla="*/ 1405 h 3315"/>
              <a:gd name="T24" fmla="*/ 0 w 14066"/>
              <a:gd name="T25" fmla="*/ 1720 h 3315"/>
              <a:gd name="T26" fmla="*/ 54 w 14066"/>
              <a:gd name="T27" fmla="*/ 2076 h 3315"/>
              <a:gd name="T28" fmla="*/ 177 w 14066"/>
              <a:gd name="T29" fmla="*/ 2404 h 3315"/>
              <a:gd name="T30" fmla="*/ 365 w 14066"/>
              <a:gd name="T31" fmla="*/ 2696 h 3315"/>
              <a:gd name="T32" fmla="*/ 607 w 14066"/>
              <a:gd name="T33" fmla="*/ 2941 h 3315"/>
              <a:gd name="T34" fmla="*/ 896 w 14066"/>
              <a:gd name="T35" fmla="*/ 3130 h 3315"/>
              <a:gd name="T36" fmla="*/ 1199 w 14066"/>
              <a:gd name="T37" fmla="*/ 3252 h 3315"/>
              <a:gd name="T38" fmla="*/ 1658 w 14066"/>
              <a:gd name="T39" fmla="*/ 3315 h 3315"/>
              <a:gd name="T40" fmla="*/ 1700 w 14066"/>
              <a:gd name="T41" fmla="*/ 3315 h 3315"/>
              <a:gd name="T42" fmla="*/ 1766 w 14066"/>
              <a:gd name="T43" fmla="*/ 3312 h 3315"/>
              <a:gd name="T44" fmla="*/ 1834 w 14066"/>
              <a:gd name="T45" fmla="*/ 3306 h 3315"/>
              <a:gd name="T46" fmla="*/ 1899 w 14066"/>
              <a:gd name="T47" fmla="*/ 3297 h 3315"/>
              <a:gd name="T48" fmla="*/ 1954 w 14066"/>
              <a:gd name="T49" fmla="*/ 3288 h 3315"/>
              <a:gd name="T50" fmla="*/ 2011 w 14066"/>
              <a:gd name="T51" fmla="*/ 3278 h 3315"/>
              <a:gd name="T52" fmla="*/ 2070 w 14066"/>
              <a:gd name="T53" fmla="*/ 3264 h 3315"/>
              <a:gd name="T54" fmla="*/ 2125 w 14066"/>
              <a:gd name="T55" fmla="*/ 3248 h 3315"/>
              <a:gd name="T56" fmla="*/ 2178 w 14066"/>
              <a:gd name="T57" fmla="*/ 3231 h 3315"/>
              <a:gd name="T58" fmla="*/ 2241 w 14066"/>
              <a:gd name="T59" fmla="*/ 3209 h 3315"/>
              <a:gd name="T60" fmla="*/ 2328 w 14066"/>
              <a:gd name="T61" fmla="*/ 3174 h 3315"/>
              <a:gd name="T62" fmla="*/ 2790 w 14066"/>
              <a:gd name="T63" fmla="*/ 2870 h 3315"/>
              <a:gd name="T64" fmla="*/ 2855 w 14066"/>
              <a:gd name="T65" fmla="*/ 2805 h 3315"/>
              <a:gd name="T66" fmla="*/ 2869 w 14066"/>
              <a:gd name="T67" fmla="*/ 2789 h 3315"/>
              <a:gd name="T68" fmla="*/ 2896 w 14066"/>
              <a:gd name="T69" fmla="*/ 2759 h 3315"/>
              <a:gd name="T70" fmla="*/ 2901 w 14066"/>
              <a:gd name="T71" fmla="*/ 2754 h 3315"/>
              <a:gd name="T72" fmla="*/ 2931 w 14066"/>
              <a:gd name="T73" fmla="*/ 2719 h 3315"/>
              <a:gd name="T74" fmla="*/ 2934 w 14066"/>
              <a:gd name="T75" fmla="*/ 2717 h 3315"/>
              <a:gd name="T76" fmla="*/ 2943 w 14066"/>
              <a:gd name="T77" fmla="*/ 2706 h 3315"/>
              <a:gd name="T78" fmla="*/ 2966 w 14066"/>
              <a:gd name="T79" fmla="*/ 2676 h 3315"/>
              <a:gd name="T80" fmla="*/ 2985 w 14066"/>
              <a:gd name="T81" fmla="*/ 2651 h 3315"/>
              <a:gd name="T82" fmla="*/ 3317 w 14066"/>
              <a:gd name="T83" fmla="*/ 2985 h 3315"/>
              <a:gd name="T84" fmla="*/ 3825 w 14066"/>
              <a:gd name="T85" fmla="*/ 3244 h 3315"/>
              <a:gd name="T86" fmla="*/ 4313 w 14066"/>
              <a:gd name="T87" fmla="*/ 3315 h 3315"/>
              <a:gd name="T88" fmla="*/ 13693 w 14066"/>
              <a:gd name="T89" fmla="*/ 3292 h 3315"/>
              <a:gd name="T90" fmla="*/ 13745 w 14066"/>
              <a:gd name="T91" fmla="*/ 3273 h 3315"/>
              <a:gd name="T92" fmla="*/ 13804 w 14066"/>
              <a:gd name="T93" fmla="*/ 3243 h 3315"/>
              <a:gd name="T94" fmla="*/ 13909 w 14066"/>
              <a:gd name="T95" fmla="*/ 3161 h 3315"/>
              <a:gd name="T96" fmla="*/ 14003 w 14066"/>
              <a:gd name="T97" fmla="*/ 3038 h 3315"/>
              <a:gd name="T98" fmla="*/ 14066 w 14066"/>
              <a:gd name="T99" fmla="*/ 2784 h 3315"/>
              <a:gd name="T100" fmla="*/ 14066 w 14066"/>
              <a:gd name="T101" fmla="*/ 2654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66" h="3315">
                <a:moveTo>
                  <a:pt x="13837" y="2654"/>
                </a:moveTo>
                <a:lnTo>
                  <a:pt x="13837" y="800"/>
                </a:lnTo>
                <a:lnTo>
                  <a:pt x="13835" y="744"/>
                </a:lnTo>
                <a:lnTo>
                  <a:pt x="13813" y="638"/>
                </a:lnTo>
                <a:lnTo>
                  <a:pt x="13772" y="540"/>
                </a:lnTo>
                <a:lnTo>
                  <a:pt x="13713" y="454"/>
                </a:lnTo>
                <a:lnTo>
                  <a:pt x="13640" y="380"/>
                </a:lnTo>
                <a:lnTo>
                  <a:pt x="13553" y="321"/>
                </a:lnTo>
                <a:lnTo>
                  <a:pt x="13456" y="280"/>
                </a:lnTo>
                <a:lnTo>
                  <a:pt x="13349" y="258"/>
                </a:lnTo>
                <a:lnTo>
                  <a:pt x="13294" y="257"/>
                </a:lnTo>
                <a:lnTo>
                  <a:pt x="2543" y="257"/>
                </a:lnTo>
                <a:lnTo>
                  <a:pt x="2494" y="227"/>
                </a:lnTo>
                <a:lnTo>
                  <a:pt x="2394" y="172"/>
                </a:lnTo>
                <a:lnTo>
                  <a:pt x="2291" y="124"/>
                </a:lnTo>
                <a:lnTo>
                  <a:pt x="2182" y="84"/>
                </a:lnTo>
                <a:lnTo>
                  <a:pt x="2070" y="52"/>
                </a:lnTo>
                <a:lnTo>
                  <a:pt x="1956" y="26"/>
                </a:lnTo>
                <a:lnTo>
                  <a:pt x="1838" y="9"/>
                </a:lnTo>
                <a:lnTo>
                  <a:pt x="1719" y="0"/>
                </a:lnTo>
                <a:lnTo>
                  <a:pt x="1658" y="0"/>
                </a:lnTo>
                <a:lnTo>
                  <a:pt x="1573" y="1"/>
                </a:lnTo>
                <a:lnTo>
                  <a:pt x="1405" y="18"/>
                </a:lnTo>
                <a:lnTo>
                  <a:pt x="1243" y="52"/>
                </a:lnTo>
                <a:lnTo>
                  <a:pt x="1088" y="100"/>
                </a:lnTo>
                <a:lnTo>
                  <a:pt x="939" y="163"/>
                </a:lnTo>
                <a:lnTo>
                  <a:pt x="798" y="240"/>
                </a:lnTo>
                <a:lnTo>
                  <a:pt x="665" y="329"/>
                </a:lnTo>
                <a:lnTo>
                  <a:pt x="542" y="430"/>
                </a:lnTo>
                <a:lnTo>
                  <a:pt x="431" y="543"/>
                </a:lnTo>
                <a:lnTo>
                  <a:pt x="328" y="665"/>
                </a:lnTo>
                <a:lnTo>
                  <a:pt x="239" y="797"/>
                </a:lnTo>
                <a:lnTo>
                  <a:pt x="162" y="938"/>
                </a:lnTo>
                <a:lnTo>
                  <a:pt x="100" y="1087"/>
                </a:lnTo>
                <a:lnTo>
                  <a:pt x="51" y="1243"/>
                </a:lnTo>
                <a:lnTo>
                  <a:pt x="19" y="1405"/>
                </a:lnTo>
                <a:lnTo>
                  <a:pt x="2" y="1572"/>
                </a:lnTo>
                <a:lnTo>
                  <a:pt x="0" y="1658"/>
                </a:lnTo>
                <a:lnTo>
                  <a:pt x="0" y="1720"/>
                </a:lnTo>
                <a:lnTo>
                  <a:pt x="10" y="1842"/>
                </a:lnTo>
                <a:lnTo>
                  <a:pt x="28" y="1961"/>
                </a:lnTo>
                <a:lnTo>
                  <a:pt x="54" y="2076"/>
                </a:lnTo>
                <a:lnTo>
                  <a:pt x="87" y="2190"/>
                </a:lnTo>
                <a:lnTo>
                  <a:pt x="129" y="2299"/>
                </a:lnTo>
                <a:lnTo>
                  <a:pt x="177" y="2404"/>
                </a:lnTo>
                <a:lnTo>
                  <a:pt x="234" y="2507"/>
                </a:lnTo>
                <a:lnTo>
                  <a:pt x="296" y="2604"/>
                </a:lnTo>
                <a:lnTo>
                  <a:pt x="365" y="2696"/>
                </a:lnTo>
                <a:lnTo>
                  <a:pt x="440" y="2783"/>
                </a:lnTo>
                <a:lnTo>
                  <a:pt x="520" y="2864"/>
                </a:lnTo>
                <a:lnTo>
                  <a:pt x="607" y="2941"/>
                </a:lnTo>
                <a:lnTo>
                  <a:pt x="699" y="3010"/>
                </a:lnTo>
                <a:lnTo>
                  <a:pt x="795" y="3073"/>
                </a:lnTo>
                <a:lnTo>
                  <a:pt x="896" y="3130"/>
                </a:lnTo>
                <a:lnTo>
                  <a:pt x="948" y="3156"/>
                </a:lnTo>
                <a:lnTo>
                  <a:pt x="1030" y="3192"/>
                </a:lnTo>
                <a:lnTo>
                  <a:pt x="1199" y="3252"/>
                </a:lnTo>
                <a:lnTo>
                  <a:pt x="1378" y="3293"/>
                </a:lnTo>
                <a:lnTo>
                  <a:pt x="1564" y="3314"/>
                </a:lnTo>
                <a:lnTo>
                  <a:pt x="1658" y="3315"/>
                </a:lnTo>
                <a:lnTo>
                  <a:pt x="1658" y="3315"/>
                </a:lnTo>
                <a:lnTo>
                  <a:pt x="1659" y="3315"/>
                </a:lnTo>
                <a:lnTo>
                  <a:pt x="1700" y="3315"/>
                </a:lnTo>
                <a:lnTo>
                  <a:pt x="1740" y="3313"/>
                </a:lnTo>
                <a:lnTo>
                  <a:pt x="1753" y="3313"/>
                </a:lnTo>
                <a:lnTo>
                  <a:pt x="1766" y="3312"/>
                </a:lnTo>
                <a:lnTo>
                  <a:pt x="1793" y="3310"/>
                </a:lnTo>
                <a:lnTo>
                  <a:pt x="1820" y="3308"/>
                </a:lnTo>
                <a:lnTo>
                  <a:pt x="1834" y="3306"/>
                </a:lnTo>
                <a:lnTo>
                  <a:pt x="1850" y="3304"/>
                </a:lnTo>
                <a:lnTo>
                  <a:pt x="1875" y="3301"/>
                </a:lnTo>
                <a:lnTo>
                  <a:pt x="1899" y="3297"/>
                </a:lnTo>
                <a:lnTo>
                  <a:pt x="1915" y="3296"/>
                </a:lnTo>
                <a:lnTo>
                  <a:pt x="1932" y="3292"/>
                </a:lnTo>
                <a:lnTo>
                  <a:pt x="1954" y="3288"/>
                </a:lnTo>
                <a:lnTo>
                  <a:pt x="1977" y="3284"/>
                </a:lnTo>
                <a:lnTo>
                  <a:pt x="1994" y="3282"/>
                </a:lnTo>
                <a:lnTo>
                  <a:pt x="2011" y="3278"/>
                </a:lnTo>
                <a:lnTo>
                  <a:pt x="2031" y="3273"/>
                </a:lnTo>
                <a:lnTo>
                  <a:pt x="2052" y="3268"/>
                </a:lnTo>
                <a:lnTo>
                  <a:pt x="2070" y="3264"/>
                </a:lnTo>
                <a:lnTo>
                  <a:pt x="2089" y="3258"/>
                </a:lnTo>
                <a:lnTo>
                  <a:pt x="2107" y="3253"/>
                </a:lnTo>
                <a:lnTo>
                  <a:pt x="2125" y="3248"/>
                </a:lnTo>
                <a:lnTo>
                  <a:pt x="2146" y="3243"/>
                </a:lnTo>
                <a:lnTo>
                  <a:pt x="2165" y="3236"/>
                </a:lnTo>
                <a:lnTo>
                  <a:pt x="2178" y="3231"/>
                </a:lnTo>
                <a:lnTo>
                  <a:pt x="2191" y="3227"/>
                </a:lnTo>
                <a:lnTo>
                  <a:pt x="2217" y="3218"/>
                </a:lnTo>
                <a:lnTo>
                  <a:pt x="2241" y="3209"/>
                </a:lnTo>
                <a:lnTo>
                  <a:pt x="2241" y="3209"/>
                </a:lnTo>
                <a:lnTo>
                  <a:pt x="2241" y="3209"/>
                </a:lnTo>
                <a:lnTo>
                  <a:pt x="2328" y="3174"/>
                </a:lnTo>
                <a:lnTo>
                  <a:pt x="2494" y="3090"/>
                </a:lnTo>
                <a:lnTo>
                  <a:pt x="2648" y="2989"/>
                </a:lnTo>
                <a:lnTo>
                  <a:pt x="2790" y="2870"/>
                </a:lnTo>
                <a:lnTo>
                  <a:pt x="2855" y="2805"/>
                </a:lnTo>
                <a:lnTo>
                  <a:pt x="2855" y="2805"/>
                </a:lnTo>
                <a:lnTo>
                  <a:pt x="2855" y="2805"/>
                </a:lnTo>
                <a:lnTo>
                  <a:pt x="2858" y="2801"/>
                </a:lnTo>
                <a:lnTo>
                  <a:pt x="2862" y="2797"/>
                </a:lnTo>
                <a:lnTo>
                  <a:pt x="2869" y="2789"/>
                </a:lnTo>
                <a:lnTo>
                  <a:pt x="2875" y="2783"/>
                </a:lnTo>
                <a:lnTo>
                  <a:pt x="2886" y="2771"/>
                </a:lnTo>
                <a:lnTo>
                  <a:pt x="2896" y="2759"/>
                </a:lnTo>
                <a:lnTo>
                  <a:pt x="2896" y="2759"/>
                </a:lnTo>
                <a:lnTo>
                  <a:pt x="2896" y="2759"/>
                </a:lnTo>
                <a:lnTo>
                  <a:pt x="2901" y="2754"/>
                </a:lnTo>
                <a:lnTo>
                  <a:pt x="2906" y="2748"/>
                </a:lnTo>
                <a:lnTo>
                  <a:pt x="2919" y="2734"/>
                </a:lnTo>
                <a:lnTo>
                  <a:pt x="2931" y="2719"/>
                </a:lnTo>
                <a:lnTo>
                  <a:pt x="2931" y="2719"/>
                </a:lnTo>
                <a:lnTo>
                  <a:pt x="2932" y="2718"/>
                </a:lnTo>
                <a:lnTo>
                  <a:pt x="2934" y="2717"/>
                </a:lnTo>
                <a:lnTo>
                  <a:pt x="2935" y="2715"/>
                </a:lnTo>
                <a:lnTo>
                  <a:pt x="2939" y="2710"/>
                </a:lnTo>
                <a:lnTo>
                  <a:pt x="2943" y="2706"/>
                </a:lnTo>
                <a:lnTo>
                  <a:pt x="2947" y="2701"/>
                </a:lnTo>
                <a:lnTo>
                  <a:pt x="2950" y="2696"/>
                </a:lnTo>
                <a:lnTo>
                  <a:pt x="2966" y="2676"/>
                </a:lnTo>
                <a:lnTo>
                  <a:pt x="2980" y="2658"/>
                </a:lnTo>
                <a:lnTo>
                  <a:pt x="2983" y="2654"/>
                </a:lnTo>
                <a:lnTo>
                  <a:pt x="2985" y="2651"/>
                </a:lnTo>
                <a:lnTo>
                  <a:pt x="3044" y="2726"/>
                </a:lnTo>
                <a:lnTo>
                  <a:pt x="3173" y="2863"/>
                </a:lnTo>
                <a:lnTo>
                  <a:pt x="3317" y="2985"/>
                </a:lnTo>
                <a:lnTo>
                  <a:pt x="3475" y="3090"/>
                </a:lnTo>
                <a:lnTo>
                  <a:pt x="3645" y="3177"/>
                </a:lnTo>
                <a:lnTo>
                  <a:pt x="3825" y="3244"/>
                </a:lnTo>
                <a:lnTo>
                  <a:pt x="4015" y="3290"/>
                </a:lnTo>
                <a:lnTo>
                  <a:pt x="4212" y="3313"/>
                </a:lnTo>
                <a:lnTo>
                  <a:pt x="4313" y="3315"/>
                </a:lnTo>
                <a:lnTo>
                  <a:pt x="13535" y="3315"/>
                </a:lnTo>
                <a:lnTo>
                  <a:pt x="13589" y="3314"/>
                </a:lnTo>
                <a:lnTo>
                  <a:pt x="13693" y="3292"/>
                </a:lnTo>
                <a:lnTo>
                  <a:pt x="13741" y="3274"/>
                </a:lnTo>
                <a:lnTo>
                  <a:pt x="13743" y="3273"/>
                </a:lnTo>
                <a:lnTo>
                  <a:pt x="13745" y="3273"/>
                </a:lnTo>
                <a:lnTo>
                  <a:pt x="13755" y="3268"/>
                </a:lnTo>
                <a:lnTo>
                  <a:pt x="13765" y="3264"/>
                </a:lnTo>
                <a:lnTo>
                  <a:pt x="13804" y="3243"/>
                </a:lnTo>
                <a:lnTo>
                  <a:pt x="13877" y="3192"/>
                </a:lnTo>
                <a:lnTo>
                  <a:pt x="13908" y="3161"/>
                </a:lnTo>
                <a:lnTo>
                  <a:pt x="13909" y="3161"/>
                </a:lnTo>
                <a:lnTo>
                  <a:pt x="13910" y="3160"/>
                </a:lnTo>
                <a:lnTo>
                  <a:pt x="13945" y="3122"/>
                </a:lnTo>
                <a:lnTo>
                  <a:pt x="14003" y="3038"/>
                </a:lnTo>
                <a:lnTo>
                  <a:pt x="14043" y="2942"/>
                </a:lnTo>
                <a:lnTo>
                  <a:pt x="14063" y="2839"/>
                </a:lnTo>
                <a:lnTo>
                  <a:pt x="14066" y="2784"/>
                </a:lnTo>
                <a:lnTo>
                  <a:pt x="14066" y="2784"/>
                </a:lnTo>
                <a:lnTo>
                  <a:pt x="14066" y="2654"/>
                </a:lnTo>
                <a:lnTo>
                  <a:pt x="14066" y="2654"/>
                </a:lnTo>
                <a:lnTo>
                  <a:pt x="13837" y="2654"/>
                </a:lnTo>
                <a:close/>
              </a:path>
            </a:pathLst>
          </a:custGeom>
          <a:solidFill>
            <a:schemeClr val="bg2">
              <a:lumMod val="9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86">
            <a:extLst>
              <a:ext uri="{FF2B5EF4-FFF2-40B4-BE49-F238E27FC236}">
                <a16:creationId xmlns:a16="http://schemas.microsoft.com/office/drawing/2014/main" id="{D71CBB96-115B-C3E7-D00A-25E1C1798DBE}"/>
              </a:ext>
            </a:extLst>
          </p:cNvPr>
          <p:cNvSpPr>
            <a:spLocks/>
          </p:cNvSpPr>
          <p:nvPr/>
        </p:nvSpPr>
        <p:spPr bwMode="auto">
          <a:xfrm>
            <a:off x="7812494" y="4664051"/>
            <a:ext cx="2925273" cy="674585"/>
          </a:xfrm>
          <a:custGeom>
            <a:avLst/>
            <a:gdLst>
              <a:gd name="T0" fmla="*/ 0 w 11294"/>
              <a:gd name="T1" fmla="*/ 0 h 2604"/>
              <a:gd name="T2" fmla="*/ 86 w 11294"/>
              <a:gd name="T3" fmla="*/ 56 h 2604"/>
              <a:gd name="T4" fmla="*/ 244 w 11294"/>
              <a:gd name="T5" fmla="*/ 187 h 2604"/>
              <a:gd name="T6" fmla="*/ 385 w 11294"/>
              <a:gd name="T7" fmla="*/ 336 h 2604"/>
              <a:gd name="T8" fmla="*/ 509 w 11294"/>
              <a:gd name="T9" fmla="*/ 500 h 2604"/>
              <a:gd name="T10" fmla="*/ 585 w 11294"/>
              <a:gd name="T11" fmla="*/ 634 h 2604"/>
              <a:gd name="T12" fmla="*/ 630 w 11294"/>
              <a:gd name="T13" fmla="*/ 727 h 2604"/>
              <a:gd name="T14" fmla="*/ 671 w 11294"/>
              <a:gd name="T15" fmla="*/ 824 h 2604"/>
              <a:gd name="T16" fmla="*/ 703 w 11294"/>
              <a:gd name="T17" fmla="*/ 923 h 2604"/>
              <a:gd name="T18" fmla="*/ 730 w 11294"/>
              <a:gd name="T19" fmla="*/ 1025 h 2604"/>
              <a:gd name="T20" fmla="*/ 751 w 11294"/>
              <a:gd name="T21" fmla="*/ 1130 h 2604"/>
              <a:gd name="T22" fmla="*/ 765 w 11294"/>
              <a:gd name="T23" fmla="*/ 1236 h 2604"/>
              <a:gd name="T24" fmla="*/ 772 w 11294"/>
              <a:gd name="T25" fmla="*/ 1345 h 2604"/>
              <a:gd name="T26" fmla="*/ 773 w 11294"/>
              <a:gd name="T27" fmla="*/ 1401 h 2604"/>
              <a:gd name="T28" fmla="*/ 773 w 11294"/>
              <a:gd name="T29" fmla="*/ 1407 h 2604"/>
              <a:gd name="T30" fmla="*/ 773 w 11294"/>
              <a:gd name="T31" fmla="*/ 1414 h 2604"/>
              <a:gd name="T32" fmla="*/ 774 w 11294"/>
              <a:gd name="T33" fmla="*/ 1466 h 2604"/>
              <a:gd name="T34" fmla="*/ 786 w 11294"/>
              <a:gd name="T35" fmla="*/ 1564 h 2604"/>
              <a:gd name="T36" fmla="*/ 807 w 11294"/>
              <a:gd name="T37" fmla="*/ 1660 h 2604"/>
              <a:gd name="T38" fmla="*/ 836 w 11294"/>
              <a:gd name="T39" fmla="*/ 1754 h 2604"/>
              <a:gd name="T40" fmla="*/ 874 w 11294"/>
              <a:gd name="T41" fmla="*/ 1842 h 2604"/>
              <a:gd name="T42" fmla="*/ 921 w 11294"/>
              <a:gd name="T43" fmla="*/ 1925 h 2604"/>
              <a:gd name="T44" fmla="*/ 975 w 11294"/>
              <a:gd name="T45" fmla="*/ 2004 h 2604"/>
              <a:gd name="T46" fmla="*/ 1036 w 11294"/>
              <a:gd name="T47" fmla="*/ 2076 h 2604"/>
              <a:gd name="T48" fmla="*/ 1103 w 11294"/>
              <a:gd name="T49" fmla="*/ 2144 h 2604"/>
              <a:gd name="T50" fmla="*/ 1177 w 11294"/>
              <a:gd name="T51" fmla="*/ 2203 h 2604"/>
              <a:gd name="T52" fmla="*/ 1256 w 11294"/>
              <a:gd name="T53" fmla="*/ 2256 h 2604"/>
              <a:gd name="T54" fmla="*/ 1341 w 11294"/>
              <a:gd name="T55" fmla="*/ 2302 h 2604"/>
              <a:gd name="T56" fmla="*/ 1429 w 11294"/>
              <a:gd name="T57" fmla="*/ 2338 h 2604"/>
              <a:gd name="T58" fmla="*/ 1522 w 11294"/>
              <a:gd name="T59" fmla="*/ 2368 h 2604"/>
              <a:gd name="T60" fmla="*/ 1619 w 11294"/>
              <a:gd name="T61" fmla="*/ 2387 h 2604"/>
              <a:gd name="T62" fmla="*/ 1719 w 11294"/>
              <a:gd name="T63" fmla="*/ 2396 h 2604"/>
              <a:gd name="T64" fmla="*/ 1770 w 11294"/>
              <a:gd name="T65" fmla="*/ 2398 h 2604"/>
              <a:gd name="T66" fmla="*/ 1770 w 11294"/>
              <a:gd name="T67" fmla="*/ 2604 h 2604"/>
              <a:gd name="T68" fmla="*/ 11294 w 11294"/>
              <a:gd name="T69" fmla="*/ 2604 h 2604"/>
              <a:gd name="T70" fmla="*/ 11294 w 11294"/>
              <a:gd name="T71" fmla="*/ 543 h 2604"/>
              <a:gd name="T72" fmla="*/ 11292 w 11294"/>
              <a:gd name="T73" fmla="*/ 487 h 2604"/>
              <a:gd name="T74" fmla="*/ 11270 w 11294"/>
              <a:gd name="T75" fmla="*/ 381 h 2604"/>
              <a:gd name="T76" fmla="*/ 11229 w 11294"/>
              <a:gd name="T77" fmla="*/ 284 h 2604"/>
              <a:gd name="T78" fmla="*/ 11170 w 11294"/>
              <a:gd name="T79" fmla="*/ 197 h 2604"/>
              <a:gd name="T80" fmla="*/ 11097 w 11294"/>
              <a:gd name="T81" fmla="*/ 123 h 2604"/>
              <a:gd name="T82" fmla="*/ 11010 w 11294"/>
              <a:gd name="T83" fmla="*/ 65 h 2604"/>
              <a:gd name="T84" fmla="*/ 10913 w 11294"/>
              <a:gd name="T85" fmla="*/ 23 h 2604"/>
              <a:gd name="T86" fmla="*/ 10806 w 11294"/>
              <a:gd name="T87" fmla="*/ 1 h 2604"/>
              <a:gd name="T88" fmla="*/ 10751 w 11294"/>
              <a:gd name="T89" fmla="*/ 0 h 2604"/>
              <a:gd name="T90" fmla="*/ 0 w 11294"/>
              <a:gd name="T91" fmla="*/ 0 h 2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94" h="2604">
                <a:moveTo>
                  <a:pt x="0" y="0"/>
                </a:moveTo>
                <a:lnTo>
                  <a:pt x="86" y="56"/>
                </a:lnTo>
                <a:lnTo>
                  <a:pt x="244" y="187"/>
                </a:lnTo>
                <a:lnTo>
                  <a:pt x="385" y="336"/>
                </a:lnTo>
                <a:lnTo>
                  <a:pt x="509" y="500"/>
                </a:lnTo>
                <a:lnTo>
                  <a:pt x="585" y="634"/>
                </a:lnTo>
                <a:lnTo>
                  <a:pt x="630" y="727"/>
                </a:lnTo>
                <a:lnTo>
                  <a:pt x="671" y="824"/>
                </a:lnTo>
                <a:lnTo>
                  <a:pt x="703" y="923"/>
                </a:lnTo>
                <a:lnTo>
                  <a:pt x="730" y="1025"/>
                </a:lnTo>
                <a:lnTo>
                  <a:pt x="751" y="1130"/>
                </a:lnTo>
                <a:lnTo>
                  <a:pt x="765" y="1236"/>
                </a:lnTo>
                <a:lnTo>
                  <a:pt x="772" y="1345"/>
                </a:lnTo>
                <a:lnTo>
                  <a:pt x="773" y="1401"/>
                </a:lnTo>
                <a:lnTo>
                  <a:pt x="773" y="1407"/>
                </a:lnTo>
                <a:lnTo>
                  <a:pt x="773" y="1414"/>
                </a:lnTo>
                <a:lnTo>
                  <a:pt x="774" y="1466"/>
                </a:lnTo>
                <a:lnTo>
                  <a:pt x="786" y="1564"/>
                </a:lnTo>
                <a:lnTo>
                  <a:pt x="807" y="1660"/>
                </a:lnTo>
                <a:lnTo>
                  <a:pt x="836" y="1754"/>
                </a:lnTo>
                <a:lnTo>
                  <a:pt x="874" y="1842"/>
                </a:lnTo>
                <a:lnTo>
                  <a:pt x="921" y="1925"/>
                </a:lnTo>
                <a:lnTo>
                  <a:pt x="975" y="2004"/>
                </a:lnTo>
                <a:lnTo>
                  <a:pt x="1036" y="2076"/>
                </a:lnTo>
                <a:lnTo>
                  <a:pt x="1103" y="2144"/>
                </a:lnTo>
                <a:lnTo>
                  <a:pt x="1177" y="2203"/>
                </a:lnTo>
                <a:lnTo>
                  <a:pt x="1256" y="2256"/>
                </a:lnTo>
                <a:lnTo>
                  <a:pt x="1341" y="2302"/>
                </a:lnTo>
                <a:lnTo>
                  <a:pt x="1429" y="2338"/>
                </a:lnTo>
                <a:lnTo>
                  <a:pt x="1522" y="2368"/>
                </a:lnTo>
                <a:lnTo>
                  <a:pt x="1619" y="2387"/>
                </a:lnTo>
                <a:lnTo>
                  <a:pt x="1719" y="2396"/>
                </a:lnTo>
                <a:lnTo>
                  <a:pt x="1770" y="2398"/>
                </a:lnTo>
                <a:lnTo>
                  <a:pt x="1770" y="2604"/>
                </a:lnTo>
                <a:lnTo>
                  <a:pt x="11294" y="2604"/>
                </a:lnTo>
                <a:lnTo>
                  <a:pt x="11294" y="543"/>
                </a:lnTo>
                <a:lnTo>
                  <a:pt x="11292" y="487"/>
                </a:lnTo>
                <a:lnTo>
                  <a:pt x="11270" y="381"/>
                </a:lnTo>
                <a:lnTo>
                  <a:pt x="11229" y="284"/>
                </a:lnTo>
                <a:lnTo>
                  <a:pt x="11170" y="197"/>
                </a:lnTo>
                <a:lnTo>
                  <a:pt x="11097" y="123"/>
                </a:lnTo>
                <a:lnTo>
                  <a:pt x="11010" y="65"/>
                </a:lnTo>
                <a:lnTo>
                  <a:pt x="10913" y="23"/>
                </a:lnTo>
                <a:lnTo>
                  <a:pt x="10806" y="1"/>
                </a:lnTo>
                <a:lnTo>
                  <a:pt x="10751" y="0"/>
                </a:lnTo>
                <a:lnTo>
                  <a:pt x="0" y="0"/>
                </a:lnTo>
                <a:close/>
              </a:path>
            </a:pathLst>
          </a:custGeom>
          <a:solidFill>
            <a:schemeClr val="accent6">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588">
            <a:extLst>
              <a:ext uri="{FF2B5EF4-FFF2-40B4-BE49-F238E27FC236}">
                <a16:creationId xmlns:a16="http://schemas.microsoft.com/office/drawing/2014/main" id="{37709488-32A2-FAC2-A964-4D9E143AA6B1}"/>
              </a:ext>
            </a:extLst>
          </p:cNvPr>
          <p:cNvSpPr>
            <a:spLocks/>
          </p:cNvSpPr>
          <p:nvPr/>
        </p:nvSpPr>
        <p:spPr bwMode="auto">
          <a:xfrm>
            <a:off x="1208865" y="2893388"/>
            <a:ext cx="859034" cy="857997"/>
          </a:xfrm>
          <a:custGeom>
            <a:avLst/>
            <a:gdLst>
              <a:gd name="T0" fmla="*/ 1573 w 3316"/>
              <a:gd name="T1" fmla="*/ 2 h 3316"/>
              <a:gd name="T2" fmla="*/ 1243 w 3316"/>
              <a:gd name="T3" fmla="*/ 52 h 3316"/>
              <a:gd name="T4" fmla="*/ 939 w 3316"/>
              <a:gd name="T5" fmla="*/ 162 h 3316"/>
              <a:gd name="T6" fmla="*/ 665 w 3316"/>
              <a:gd name="T7" fmla="*/ 328 h 3316"/>
              <a:gd name="T8" fmla="*/ 431 w 3316"/>
              <a:gd name="T9" fmla="*/ 542 h 3316"/>
              <a:gd name="T10" fmla="*/ 240 w 3316"/>
              <a:gd name="T11" fmla="*/ 797 h 3316"/>
              <a:gd name="T12" fmla="*/ 100 w 3316"/>
              <a:gd name="T13" fmla="*/ 1088 h 3316"/>
              <a:gd name="T14" fmla="*/ 19 w 3316"/>
              <a:gd name="T15" fmla="*/ 1405 h 3316"/>
              <a:gd name="T16" fmla="*/ 0 w 3316"/>
              <a:gd name="T17" fmla="*/ 1658 h 3316"/>
              <a:gd name="T18" fmla="*/ 19 w 3316"/>
              <a:gd name="T19" fmla="*/ 1911 h 3316"/>
              <a:gd name="T20" fmla="*/ 100 w 3316"/>
              <a:gd name="T21" fmla="*/ 2228 h 3316"/>
              <a:gd name="T22" fmla="*/ 240 w 3316"/>
              <a:gd name="T23" fmla="*/ 2517 h 3316"/>
              <a:gd name="T24" fmla="*/ 431 w 3316"/>
              <a:gd name="T25" fmla="*/ 2773 h 3316"/>
              <a:gd name="T26" fmla="*/ 665 w 3316"/>
              <a:gd name="T27" fmla="*/ 2987 h 3316"/>
              <a:gd name="T28" fmla="*/ 939 w 3316"/>
              <a:gd name="T29" fmla="*/ 3152 h 3316"/>
              <a:gd name="T30" fmla="*/ 1243 w 3316"/>
              <a:gd name="T31" fmla="*/ 3264 h 3316"/>
              <a:gd name="T32" fmla="*/ 1573 w 3316"/>
              <a:gd name="T33" fmla="*/ 3314 h 3316"/>
              <a:gd name="T34" fmla="*/ 1744 w 3316"/>
              <a:gd name="T35" fmla="*/ 3314 h 3316"/>
              <a:gd name="T36" fmla="*/ 2073 w 3316"/>
              <a:gd name="T37" fmla="*/ 3264 h 3316"/>
              <a:gd name="T38" fmla="*/ 2378 w 3316"/>
              <a:gd name="T39" fmla="*/ 3152 h 3316"/>
              <a:gd name="T40" fmla="*/ 2650 w 3316"/>
              <a:gd name="T41" fmla="*/ 2987 h 3316"/>
              <a:gd name="T42" fmla="*/ 2886 w 3316"/>
              <a:gd name="T43" fmla="*/ 2773 h 3316"/>
              <a:gd name="T44" fmla="*/ 3076 w 3316"/>
              <a:gd name="T45" fmla="*/ 2517 h 3316"/>
              <a:gd name="T46" fmla="*/ 3216 w 3316"/>
              <a:gd name="T47" fmla="*/ 2228 h 3316"/>
              <a:gd name="T48" fmla="*/ 3298 w 3316"/>
              <a:gd name="T49" fmla="*/ 1911 h 3316"/>
              <a:gd name="T50" fmla="*/ 3316 w 3316"/>
              <a:gd name="T51" fmla="*/ 1658 h 3316"/>
              <a:gd name="T52" fmla="*/ 3298 w 3316"/>
              <a:gd name="T53" fmla="*/ 1405 h 3316"/>
              <a:gd name="T54" fmla="*/ 3216 w 3316"/>
              <a:gd name="T55" fmla="*/ 1088 h 3316"/>
              <a:gd name="T56" fmla="*/ 3076 w 3316"/>
              <a:gd name="T57" fmla="*/ 797 h 3316"/>
              <a:gd name="T58" fmla="*/ 2886 w 3316"/>
              <a:gd name="T59" fmla="*/ 542 h 3316"/>
              <a:gd name="T60" fmla="*/ 2650 w 3316"/>
              <a:gd name="T61" fmla="*/ 328 h 3316"/>
              <a:gd name="T62" fmla="*/ 2378 w 3316"/>
              <a:gd name="T63" fmla="*/ 162 h 3316"/>
              <a:gd name="T64" fmla="*/ 2073 w 3316"/>
              <a:gd name="T65" fmla="*/ 52 h 3316"/>
              <a:gd name="T66" fmla="*/ 1744 w 3316"/>
              <a:gd name="T67" fmla="*/ 2 h 3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16" h="3316">
                <a:moveTo>
                  <a:pt x="1658" y="0"/>
                </a:moveTo>
                <a:lnTo>
                  <a:pt x="1573" y="2"/>
                </a:lnTo>
                <a:lnTo>
                  <a:pt x="1405" y="18"/>
                </a:lnTo>
                <a:lnTo>
                  <a:pt x="1243" y="52"/>
                </a:lnTo>
                <a:lnTo>
                  <a:pt x="1088" y="100"/>
                </a:lnTo>
                <a:lnTo>
                  <a:pt x="939" y="162"/>
                </a:lnTo>
                <a:lnTo>
                  <a:pt x="798" y="239"/>
                </a:lnTo>
                <a:lnTo>
                  <a:pt x="665" y="328"/>
                </a:lnTo>
                <a:lnTo>
                  <a:pt x="542" y="431"/>
                </a:lnTo>
                <a:lnTo>
                  <a:pt x="431" y="542"/>
                </a:lnTo>
                <a:lnTo>
                  <a:pt x="328" y="665"/>
                </a:lnTo>
                <a:lnTo>
                  <a:pt x="240" y="797"/>
                </a:lnTo>
                <a:lnTo>
                  <a:pt x="162" y="939"/>
                </a:lnTo>
                <a:lnTo>
                  <a:pt x="100" y="1088"/>
                </a:lnTo>
                <a:lnTo>
                  <a:pt x="52" y="1243"/>
                </a:lnTo>
                <a:lnTo>
                  <a:pt x="19" y="1405"/>
                </a:lnTo>
                <a:lnTo>
                  <a:pt x="2" y="1572"/>
                </a:lnTo>
                <a:lnTo>
                  <a:pt x="0" y="1658"/>
                </a:lnTo>
                <a:lnTo>
                  <a:pt x="2" y="1744"/>
                </a:lnTo>
                <a:lnTo>
                  <a:pt x="19" y="1911"/>
                </a:lnTo>
                <a:lnTo>
                  <a:pt x="52" y="2073"/>
                </a:lnTo>
                <a:lnTo>
                  <a:pt x="100" y="2228"/>
                </a:lnTo>
                <a:lnTo>
                  <a:pt x="162" y="2377"/>
                </a:lnTo>
                <a:lnTo>
                  <a:pt x="240" y="2517"/>
                </a:lnTo>
                <a:lnTo>
                  <a:pt x="328" y="2650"/>
                </a:lnTo>
                <a:lnTo>
                  <a:pt x="431" y="2773"/>
                </a:lnTo>
                <a:lnTo>
                  <a:pt x="542" y="2885"/>
                </a:lnTo>
                <a:lnTo>
                  <a:pt x="665" y="2987"/>
                </a:lnTo>
                <a:lnTo>
                  <a:pt x="798" y="3076"/>
                </a:lnTo>
                <a:lnTo>
                  <a:pt x="939" y="3152"/>
                </a:lnTo>
                <a:lnTo>
                  <a:pt x="1088" y="3216"/>
                </a:lnTo>
                <a:lnTo>
                  <a:pt x="1243" y="3264"/>
                </a:lnTo>
                <a:lnTo>
                  <a:pt x="1405" y="3298"/>
                </a:lnTo>
                <a:lnTo>
                  <a:pt x="1573" y="3314"/>
                </a:lnTo>
                <a:lnTo>
                  <a:pt x="1658" y="3316"/>
                </a:lnTo>
                <a:lnTo>
                  <a:pt x="1744" y="3314"/>
                </a:lnTo>
                <a:lnTo>
                  <a:pt x="1911" y="3298"/>
                </a:lnTo>
                <a:lnTo>
                  <a:pt x="2073" y="3264"/>
                </a:lnTo>
                <a:lnTo>
                  <a:pt x="2228" y="3216"/>
                </a:lnTo>
                <a:lnTo>
                  <a:pt x="2378" y="3152"/>
                </a:lnTo>
                <a:lnTo>
                  <a:pt x="2518" y="3076"/>
                </a:lnTo>
                <a:lnTo>
                  <a:pt x="2650" y="2987"/>
                </a:lnTo>
                <a:lnTo>
                  <a:pt x="2773" y="2885"/>
                </a:lnTo>
                <a:lnTo>
                  <a:pt x="2886" y="2773"/>
                </a:lnTo>
                <a:lnTo>
                  <a:pt x="2987" y="2650"/>
                </a:lnTo>
                <a:lnTo>
                  <a:pt x="3076" y="2517"/>
                </a:lnTo>
                <a:lnTo>
                  <a:pt x="3153" y="2377"/>
                </a:lnTo>
                <a:lnTo>
                  <a:pt x="3216" y="2228"/>
                </a:lnTo>
                <a:lnTo>
                  <a:pt x="3264" y="2073"/>
                </a:lnTo>
                <a:lnTo>
                  <a:pt x="3298" y="1911"/>
                </a:lnTo>
                <a:lnTo>
                  <a:pt x="3315" y="1744"/>
                </a:lnTo>
                <a:lnTo>
                  <a:pt x="3316" y="1658"/>
                </a:lnTo>
                <a:lnTo>
                  <a:pt x="3315" y="1572"/>
                </a:lnTo>
                <a:lnTo>
                  <a:pt x="3298" y="1405"/>
                </a:lnTo>
                <a:lnTo>
                  <a:pt x="3264" y="1243"/>
                </a:lnTo>
                <a:lnTo>
                  <a:pt x="3216" y="1088"/>
                </a:lnTo>
                <a:lnTo>
                  <a:pt x="3153" y="939"/>
                </a:lnTo>
                <a:lnTo>
                  <a:pt x="3076" y="797"/>
                </a:lnTo>
                <a:lnTo>
                  <a:pt x="2987" y="665"/>
                </a:lnTo>
                <a:lnTo>
                  <a:pt x="2886" y="542"/>
                </a:lnTo>
                <a:lnTo>
                  <a:pt x="2773" y="431"/>
                </a:lnTo>
                <a:lnTo>
                  <a:pt x="2650" y="328"/>
                </a:lnTo>
                <a:lnTo>
                  <a:pt x="2518" y="239"/>
                </a:lnTo>
                <a:lnTo>
                  <a:pt x="2378" y="162"/>
                </a:lnTo>
                <a:lnTo>
                  <a:pt x="2228" y="100"/>
                </a:lnTo>
                <a:lnTo>
                  <a:pt x="2073" y="52"/>
                </a:lnTo>
                <a:lnTo>
                  <a:pt x="1911" y="18"/>
                </a:lnTo>
                <a:lnTo>
                  <a:pt x="1744" y="2"/>
                </a:lnTo>
                <a:lnTo>
                  <a:pt x="1658" y="0"/>
                </a:lnTo>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587">
            <a:extLst>
              <a:ext uri="{FF2B5EF4-FFF2-40B4-BE49-F238E27FC236}">
                <a16:creationId xmlns:a16="http://schemas.microsoft.com/office/drawing/2014/main" id="{26FAA097-50DD-D582-16D6-12FBB434946B}"/>
              </a:ext>
            </a:extLst>
          </p:cNvPr>
          <p:cNvSpPr>
            <a:spLocks/>
          </p:cNvSpPr>
          <p:nvPr/>
        </p:nvSpPr>
        <p:spPr bwMode="auto">
          <a:xfrm>
            <a:off x="1379842" y="3063330"/>
            <a:ext cx="517079" cy="517079"/>
          </a:xfrm>
          <a:custGeom>
            <a:avLst/>
            <a:gdLst>
              <a:gd name="T0" fmla="*/ 946 w 1995"/>
              <a:gd name="T1" fmla="*/ 1993 h 1995"/>
              <a:gd name="T2" fmla="*/ 748 w 1995"/>
              <a:gd name="T3" fmla="*/ 1964 h 1995"/>
              <a:gd name="T4" fmla="*/ 565 w 1995"/>
              <a:gd name="T5" fmla="*/ 1898 h 1995"/>
              <a:gd name="T6" fmla="*/ 401 w 1995"/>
              <a:gd name="T7" fmla="*/ 1798 h 1995"/>
              <a:gd name="T8" fmla="*/ 259 w 1995"/>
              <a:gd name="T9" fmla="*/ 1668 h 1995"/>
              <a:gd name="T10" fmla="*/ 145 w 1995"/>
              <a:gd name="T11" fmla="*/ 1515 h 1995"/>
              <a:gd name="T12" fmla="*/ 61 w 1995"/>
              <a:gd name="T13" fmla="*/ 1340 h 1995"/>
              <a:gd name="T14" fmla="*/ 12 w 1995"/>
              <a:gd name="T15" fmla="*/ 1150 h 1995"/>
              <a:gd name="T16" fmla="*/ 0 w 1995"/>
              <a:gd name="T17" fmla="*/ 998 h 1995"/>
              <a:gd name="T18" fmla="*/ 12 w 1995"/>
              <a:gd name="T19" fmla="*/ 846 h 1995"/>
              <a:gd name="T20" fmla="*/ 61 w 1995"/>
              <a:gd name="T21" fmla="*/ 655 h 1995"/>
              <a:gd name="T22" fmla="*/ 145 w 1995"/>
              <a:gd name="T23" fmla="*/ 481 h 1995"/>
              <a:gd name="T24" fmla="*/ 259 w 1995"/>
              <a:gd name="T25" fmla="*/ 327 h 1995"/>
              <a:gd name="T26" fmla="*/ 401 w 1995"/>
              <a:gd name="T27" fmla="*/ 198 h 1995"/>
              <a:gd name="T28" fmla="*/ 565 w 1995"/>
              <a:gd name="T29" fmla="*/ 98 h 1995"/>
              <a:gd name="T30" fmla="*/ 748 w 1995"/>
              <a:gd name="T31" fmla="*/ 31 h 1995"/>
              <a:gd name="T32" fmla="*/ 946 w 1995"/>
              <a:gd name="T33" fmla="*/ 1 h 1995"/>
              <a:gd name="T34" fmla="*/ 1049 w 1995"/>
              <a:gd name="T35" fmla="*/ 1 h 1995"/>
              <a:gd name="T36" fmla="*/ 1247 w 1995"/>
              <a:gd name="T37" fmla="*/ 31 h 1995"/>
              <a:gd name="T38" fmla="*/ 1431 w 1995"/>
              <a:gd name="T39" fmla="*/ 98 h 1995"/>
              <a:gd name="T40" fmla="*/ 1594 w 1995"/>
              <a:gd name="T41" fmla="*/ 198 h 1995"/>
              <a:gd name="T42" fmla="*/ 1737 w 1995"/>
              <a:gd name="T43" fmla="*/ 327 h 1995"/>
              <a:gd name="T44" fmla="*/ 1851 w 1995"/>
              <a:gd name="T45" fmla="*/ 481 h 1995"/>
              <a:gd name="T46" fmla="*/ 1935 w 1995"/>
              <a:gd name="T47" fmla="*/ 655 h 1995"/>
              <a:gd name="T48" fmla="*/ 1985 w 1995"/>
              <a:gd name="T49" fmla="*/ 846 h 1995"/>
              <a:gd name="T50" fmla="*/ 1995 w 1995"/>
              <a:gd name="T51" fmla="*/ 998 h 1995"/>
              <a:gd name="T52" fmla="*/ 1985 w 1995"/>
              <a:gd name="T53" fmla="*/ 1150 h 1995"/>
              <a:gd name="T54" fmla="*/ 1935 w 1995"/>
              <a:gd name="T55" fmla="*/ 1340 h 1995"/>
              <a:gd name="T56" fmla="*/ 1851 w 1995"/>
              <a:gd name="T57" fmla="*/ 1515 h 1995"/>
              <a:gd name="T58" fmla="*/ 1737 w 1995"/>
              <a:gd name="T59" fmla="*/ 1668 h 1995"/>
              <a:gd name="T60" fmla="*/ 1594 w 1995"/>
              <a:gd name="T61" fmla="*/ 1798 h 1995"/>
              <a:gd name="T62" fmla="*/ 1431 w 1995"/>
              <a:gd name="T63" fmla="*/ 1898 h 1995"/>
              <a:gd name="T64" fmla="*/ 1247 w 1995"/>
              <a:gd name="T65" fmla="*/ 1964 h 1995"/>
              <a:gd name="T66" fmla="*/ 1049 w 1995"/>
              <a:gd name="T67" fmla="*/ 1993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95" h="1995">
                <a:moveTo>
                  <a:pt x="998" y="1995"/>
                </a:moveTo>
                <a:lnTo>
                  <a:pt x="946" y="1993"/>
                </a:lnTo>
                <a:lnTo>
                  <a:pt x="847" y="1984"/>
                </a:lnTo>
                <a:lnTo>
                  <a:pt x="748" y="1964"/>
                </a:lnTo>
                <a:lnTo>
                  <a:pt x="655" y="1935"/>
                </a:lnTo>
                <a:lnTo>
                  <a:pt x="565" y="1898"/>
                </a:lnTo>
                <a:lnTo>
                  <a:pt x="481" y="1851"/>
                </a:lnTo>
                <a:lnTo>
                  <a:pt x="401" y="1798"/>
                </a:lnTo>
                <a:lnTo>
                  <a:pt x="327" y="1735"/>
                </a:lnTo>
                <a:lnTo>
                  <a:pt x="259" y="1668"/>
                </a:lnTo>
                <a:lnTo>
                  <a:pt x="198" y="1594"/>
                </a:lnTo>
                <a:lnTo>
                  <a:pt x="145" y="1515"/>
                </a:lnTo>
                <a:lnTo>
                  <a:pt x="99" y="1430"/>
                </a:lnTo>
                <a:lnTo>
                  <a:pt x="61" y="1340"/>
                </a:lnTo>
                <a:lnTo>
                  <a:pt x="31" y="1247"/>
                </a:lnTo>
                <a:lnTo>
                  <a:pt x="12" y="1150"/>
                </a:lnTo>
                <a:lnTo>
                  <a:pt x="1" y="1049"/>
                </a:lnTo>
                <a:lnTo>
                  <a:pt x="0" y="998"/>
                </a:lnTo>
                <a:lnTo>
                  <a:pt x="1" y="946"/>
                </a:lnTo>
                <a:lnTo>
                  <a:pt x="12" y="846"/>
                </a:lnTo>
                <a:lnTo>
                  <a:pt x="31" y="748"/>
                </a:lnTo>
                <a:lnTo>
                  <a:pt x="61" y="655"/>
                </a:lnTo>
                <a:lnTo>
                  <a:pt x="99" y="565"/>
                </a:lnTo>
                <a:lnTo>
                  <a:pt x="145" y="481"/>
                </a:lnTo>
                <a:lnTo>
                  <a:pt x="198" y="400"/>
                </a:lnTo>
                <a:lnTo>
                  <a:pt x="259" y="327"/>
                </a:lnTo>
                <a:lnTo>
                  <a:pt x="327" y="259"/>
                </a:lnTo>
                <a:lnTo>
                  <a:pt x="401" y="198"/>
                </a:lnTo>
                <a:lnTo>
                  <a:pt x="481" y="145"/>
                </a:lnTo>
                <a:lnTo>
                  <a:pt x="565" y="98"/>
                </a:lnTo>
                <a:lnTo>
                  <a:pt x="655" y="61"/>
                </a:lnTo>
                <a:lnTo>
                  <a:pt x="748" y="31"/>
                </a:lnTo>
                <a:lnTo>
                  <a:pt x="847" y="12"/>
                </a:lnTo>
                <a:lnTo>
                  <a:pt x="946" y="1"/>
                </a:lnTo>
                <a:lnTo>
                  <a:pt x="998" y="0"/>
                </a:lnTo>
                <a:lnTo>
                  <a:pt x="1049" y="1"/>
                </a:lnTo>
                <a:lnTo>
                  <a:pt x="1150" y="12"/>
                </a:lnTo>
                <a:lnTo>
                  <a:pt x="1247" y="31"/>
                </a:lnTo>
                <a:lnTo>
                  <a:pt x="1340" y="61"/>
                </a:lnTo>
                <a:lnTo>
                  <a:pt x="1431" y="98"/>
                </a:lnTo>
                <a:lnTo>
                  <a:pt x="1515" y="145"/>
                </a:lnTo>
                <a:lnTo>
                  <a:pt x="1594" y="198"/>
                </a:lnTo>
                <a:lnTo>
                  <a:pt x="1668" y="259"/>
                </a:lnTo>
                <a:lnTo>
                  <a:pt x="1737" y="327"/>
                </a:lnTo>
                <a:lnTo>
                  <a:pt x="1798" y="400"/>
                </a:lnTo>
                <a:lnTo>
                  <a:pt x="1851" y="481"/>
                </a:lnTo>
                <a:lnTo>
                  <a:pt x="1898" y="565"/>
                </a:lnTo>
                <a:lnTo>
                  <a:pt x="1935" y="655"/>
                </a:lnTo>
                <a:lnTo>
                  <a:pt x="1964" y="748"/>
                </a:lnTo>
                <a:lnTo>
                  <a:pt x="1985" y="846"/>
                </a:lnTo>
                <a:lnTo>
                  <a:pt x="1995" y="946"/>
                </a:lnTo>
                <a:lnTo>
                  <a:pt x="1995" y="998"/>
                </a:lnTo>
                <a:lnTo>
                  <a:pt x="1995" y="1049"/>
                </a:lnTo>
                <a:lnTo>
                  <a:pt x="1985" y="1150"/>
                </a:lnTo>
                <a:lnTo>
                  <a:pt x="1964" y="1247"/>
                </a:lnTo>
                <a:lnTo>
                  <a:pt x="1935" y="1340"/>
                </a:lnTo>
                <a:lnTo>
                  <a:pt x="1898" y="1430"/>
                </a:lnTo>
                <a:lnTo>
                  <a:pt x="1851" y="1515"/>
                </a:lnTo>
                <a:lnTo>
                  <a:pt x="1798" y="1594"/>
                </a:lnTo>
                <a:lnTo>
                  <a:pt x="1737" y="1668"/>
                </a:lnTo>
                <a:lnTo>
                  <a:pt x="1668" y="1735"/>
                </a:lnTo>
                <a:lnTo>
                  <a:pt x="1594" y="1798"/>
                </a:lnTo>
                <a:lnTo>
                  <a:pt x="1515" y="1851"/>
                </a:lnTo>
                <a:lnTo>
                  <a:pt x="1431" y="1898"/>
                </a:lnTo>
                <a:lnTo>
                  <a:pt x="1340" y="1935"/>
                </a:lnTo>
                <a:lnTo>
                  <a:pt x="1247" y="1964"/>
                </a:lnTo>
                <a:lnTo>
                  <a:pt x="1150" y="1984"/>
                </a:lnTo>
                <a:lnTo>
                  <a:pt x="1049" y="1993"/>
                </a:lnTo>
                <a:lnTo>
                  <a:pt x="998" y="19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589">
            <a:extLst>
              <a:ext uri="{FF2B5EF4-FFF2-40B4-BE49-F238E27FC236}">
                <a16:creationId xmlns:a16="http://schemas.microsoft.com/office/drawing/2014/main" id="{A09ACAA8-E254-7709-A794-2E966C7705C1}"/>
              </a:ext>
            </a:extLst>
          </p:cNvPr>
          <p:cNvSpPr>
            <a:spLocks/>
          </p:cNvSpPr>
          <p:nvPr/>
        </p:nvSpPr>
        <p:spPr bwMode="auto">
          <a:xfrm>
            <a:off x="1862725" y="3325497"/>
            <a:ext cx="120203" cy="294289"/>
          </a:xfrm>
          <a:custGeom>
            <a:avLst/>
            <a:gdLst>
              <a:gd name="T0" fmla="*/ 462 w 462"/>
              <a:gd name="T1" fmla="*/ 981 h 1135"/>
              <a:gd name="T2" fmla="*/ 460 w 462"/>
              <a:gd name="T3" fmla="*/ 985 h 1135"/>
              <a:gd name="T4" fmla="*/ 457 w 462"/>
              <a:gd name="T5" fmla="*/ 989 h 1135"/>
              <a:gd name="T6" fmla="*/ 443 w 462"/>
              <a:gd name="T7" fmla="*/ 1007 h 1135"/>
              <a:gd name="T8" fmla="*/ 427 w 462"/>
              <a:gd name="T9" fmla="*/ 1025 h 1135"/>
              <a:gd name="T10" fmla="*/ 418 w 462"/>
              <a:gd name="T11" fmla="*/ 1037 h 1135"/>
              <a:gd name="T12" fmla="*/ 409 w 462"/>
              <a:gd name="T13" fmla="*/ 1048 h 1135"/>
              <a:gd name="T14" fmla="*/ 408 w 462"/>
              <a:gd name="T15" fmla="*/ 1050 h 1135"/>
              <a:gd name="T16" fmla="*/ 408 w 462"/>
              <a:gd name="T17" fmla="*/ 1050 h 1135"/>
              <a:gd name="T18" fmla="*/ 396 w 462"/>
              <a:gd name="T19" fmla="*/ 1064 h 1135"/>
              <a:gd name="T20" fmla="*/ 383 w 462"/>
              <a:gd name="T21" fmla="*/ 1078 h 1135"/>
              <a:gd name="T22" fmla="*/ 369 w 462"/>
              <a:gd name="T23" fmla="*/ 1095 h 1135"/>
              <a:gd name="T24" fmla="*/ 355 w 462"/>
              <a:gd name="T25" fmla="*/ 1110 h 1135"/>
              <a:gd name="T26" fmla="*/ 343 w 462"/>
              <a:gd name="T27" fmla="*/ 1123 h 1135"/>
              <a:gd name="T28" fmla="*/ 332 w 462"/>
              <a:gd name="T29" fmla="*/ 1135 h 1135"/>
              <a:gd name="T30" fmla="*/ 276 w 462"/>
              <a:gd name="T31" fmla="*/ 1062 h 1135"/>
              <a:gd name="T32" fmla="*/ 177 w 462"/>
              <a:gd name="T33" fmla="*/ 908 h 1135"/>
              <a:gd name="T34" fmla="*/ 94 w 462"/>
              <a:gd name="T35" fmla="*/ 745 h 1135"/>
              <a:gd name="T36" fmla="*/ 27 w 462"/>
              <a:gd name="T37" fmla="*/ 573 h 1135"/>
              <a:gd name="T38" fmla="*/ 0 w 462"/>
              <a:gd name="T39" fmla="*/ 483 h 1135"/>
              <a:gd name="T40" fmla="*/ 36 w 462"/>
              <a:gd name="T41" fmla="*/ 417 h 1135"/>
              <a:gd name="T42" fmla="*/ 65 w 462"/>
              <a:gd name="T43" fmla="*/ 348 h 1135"/>
              <a:gd name="T44" fmla="*/ 68 w 462"/>
              <a:gd name="T45" fmla="*/ 341 h 1135"/>
              <a:gd name="T46" fmla="*/ 71 w 462"/>
              <a:gd name="T47" fmla="*/ 333 h 1135"/>
              <a:gd name="T48" fmla="*/ 81 w 462"/>
              <a:gd name="T49" fmla="*/ 303 h 1135"/>
              <a:gd name="T50" fmla="*/ 90 w 462"/>
              <a:gd name="T51" fmla="*/ 273 h 1135"/>
              <a:gd name="T52" fmla="*/ 94 w 462"/>
              <a:gd name="T53" fmla="*/ 263 h 1135"/>
              <a:gd name="T54" fmla="*/ 97 w 462"/>
              <a:gd name="T55" fmla="*/ 252 h 1135"/>
              <a:gd name="T56" fmla="*/ 100 w 462"/>
              <a:gd name="T57" fmla="*/ 242 h 1135"/>
              <a:gd name="T58" fmla="*/ 102 w 462"/>
              <a:gd name="T59" fmla="*/ 232 h 1135"/>
              <a:gd name="T60" fmla="*/ 105 w 462"/>
              <a:gd name="T61" fmla="*/ 223 h 1135"/>
              <a:gd name="T62" fmla="*/ 106 w 462"/>
              <a:gd name="T63" fmla="*/ 214 h 1135"/>
              <a:gd name="T64" fmla="*/ 110 w 462"/>
              <a:gd name="T65" fmla="*/ 201 h 1135"/>
              <a:gd name="T66" fmla="*/ 112 w 462"/>
              <a:gd name="T67" fmla="*/ 189 h 1135"/>
              <a:gd name="T68" fmla="*/ 112 w 462"/>
              <a:gd name="T69" fmla="*/ 182 h 1135"/>
              <a:gd name="T70" fmla="*/ 114 w 462"/>
              <a:gd name="T71" fmla="*/ 177 h 1135"/>
              <a:gd name="T72" fmla="*/ 116 w 462"/>
              <a:gd name="T73" fmla="*/ 166 h 1135"/>
              <a:gd name="T74" fmla="*/ 119 w 462"/>
              <a:gd name="T75" fmla="*/ 153 h 1135"/>
              <a:gd name="T76" fmla="*/ 125 w 462"/>
              <a:gd name="T77" fmla="*/ 109 h 1135"/>
              <a:gd name="T78" fmla="*/ 129 w 462"/>
              <a:gd name="T79" fmla="*/ 64 h 1135"/>
              <a:gd name="T80" fmla="*/ 131 w 462"/>
              <a:gd name="T81" fmla="*/ 53 h 1135"/>
              <a:gd name="T82" fmla="*/ 131 w 462"/>
              <a:gd name="T83" fmla="*/ 41 h 1135"/>
              <a:gd name="T84" fmla="*/ 131 w 462"/>
              <a:gd name="T85" fmla="*/ 39 h 1135"/>
              <a:gd name="T86" fmla="*/ 131 w 462"/>
              <a:gd name="T87" fmla="*/ 35 h 1135"/>
              <a:gd name="T88" fmla="*/ 132 w 462"/>
              <a:gd name="T89" fmla="*/ 26 h 1135"/>
              <a:gd name="T90" fmla="*/ 132 w 462"/>
              <a:gd name="T91" fmla="*/ 17 h 1135"/>
              <a:gd name="T92" fmla="*/ 132 w 462"/>
              <a:gd name="T93" fmla="*/ 7 h 1135"/>
              <a:gd name="T94" fmla="*/ 132 w 462"/>
              <a:gd name="T95" fmla="*/ 0 h 1135"/>
              <a:gd name="T96" fmla="*/ 133 w 462"/>
              <a:gd name="T97" fmla="*/ 68 h 1135"/>
              <a:gd name="T98" fmla="*/ 145 w 462"/>
              <a:gd name="T99" fmla="*/ 204 h 1135"/>
              <a:gd name="T100" fmla="*/ 168 w 462"/>
              <a:gd name="T101" fmla="*/ 335 h 1135"/>
              <a:gd name="T102" fmla="*/ 201 w 462"/>
              <a:gd name="T103" fmla="*/ 464 h 1135"/>
              <a:gd name="T104" fmla="*/ 243 w 462"/>
              <a:gd name="T105" fmla="*/ 587 h 1135"/>
              <a:gd name="T106" fmla="*/ 295 w 462"/>
              <a:gd name="T107" fmla="*/ 706 h 1135"/>
              <a:gd name="T108" fmla="*/ 355 w 462"/>
              <a:gd name="T109" fmla="*/ 820 h 1135"/>
              <a:gd name="T110" fmla="*/ 425 w 462"/>
              <a:gd name="T111" fmla="*/ 929 h 1135"/>
              <a:gd name="T112" fmla="*/ 462 w 462"/>
              <a:gd name="T113" fmla="*/ 981 h 1135"/>
              <a:gd name="T114" fmla="*/ 462 w 462"/>
              <a:gd name="T115" fmla="*/ 981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2" h="1135">
                <a:moveTo>
                  <a:pt x="462" y="981"/>
                </a:moveTo>
                <a:lnTo>
                  <a:pt x="460" y="985"/>
                </a:lnTo>
                <a:lnTo>
                  <a:pt x="457" y="989"/>
                </a:lnTo>
                <a:lnTo>
                  <a:pt x="443" y="1007"/>
                </a:lnTo>
                <a:lnTo>
                  <a:pt x="427" y="1025"/>
                </a:lnTo>
                <a:lnTo>
                  <a:pt x="418" y="1037"/>
                </a:lnTo>
                <a:lnTo>
                  <a:pt x="409" y="1048"/>
                </a:lnTo>
                <a:lnTo>
                  <a:pt x="408" y="1050"/>
                </a:lnTo>
                <a:lnTo>
                  <a:pt x="408" y="1050"/>
                </a:lnTo>
                <a:lnTo>
                  <a:pt x="396" y="1064"/>
                </a:lnTo>
                <a:lnTo>
                  <a:pt x="383" y="1078"/>
                </a:lnTo>
                <a:lnTo>
                  <a:pt x="369" y="1095"/>
                </a:lnTo>
                <a:lnTo>
                  <a:pt x="355" y="1110"/>
                </a:lnTo>
                <a:lnTo>
                  <a:pt x="343" y="1123"/>
                </a:lnTo>
                <a:lnTo>
                  <a:pt x="332" y="1135"/>
                </a:lnTo>
                <a:lnTo>
                  <a:pt x="276" y="1062"/>
                </a:lnTo>
                <a:lnTo>
                  <a:pt x="177" y="908"/>
                </a:lnTo>
                <a:lnTo>
                  <a:pt x="94" y="745"/>
                </a:lnTo>
                <a:lnTo>
                  <a:pt x="27" y="573"/>
                </a:lnTo>
                <a:lnTo>
                  <a:pt x="0" y="483"/>
                </a:lnTo>
                <a:lnTo>
                  <a:pt x="36" y="417"/>
                </a:lnTo>
                <a:lnTo>
                  <a:pt x="65" y="348"/>
                </a:lnTo>
                <a:lnTo>
                  <a:pt x="68" y="341"/>
                </a:lnTo>
                <a:lnTo>
                  <a:pt x="71" y="333"/>
                </a:lnTo>
                <a:lnTo>
                  <a:pt x="81" y="303"/>
                </a:lnTo>
                <a:lnTo>
                  <a:pt x="90" y="273"/>
                </a:lnTo>
                <a:lnTo>
                  <a:pt x="94" y="263"/>
                </a:lnTo>
                <a:lnTo>
                  <a:pt x="97" y="252"/>
                </a:lnTo>
                <a:lnTo>
                  <a:pt x="100" y="242"/>
                </a:lnTo>
                <a:lnTo>
                  <a:pt x="102" y="232"/>
                </a:lnTo>
                <a:lnTo>
                  <a:pt x="105" y="223"/>
                </a:lnTo>
                <a:lnTo>
                  <a:pt x="106" y="214"/>
                </a:lnTo>
                <a:lnTo>
                  <a:pt x="110" y="201"/>
                </a:lnTo>
                <a:lnTo>
                  <a:pt x="112" y="189"/>
                </a:lnTo>
                <a:lnTo>
                  <a:pt x="112" y="182"/>
                </a:lnTo>
                <a:lnTo>
                  <a:pt x="114" y="177"/>
                </a:lnTo>
                <a:lnTo>
                  <a:pt x="116" y="166"/>
                </a:lnTo>
                <a:lnTo>
                  <a:pt x="119" y="153"/>
                </a:lnTo>
                <a:lnTo>
                  <a:pt x="125" y="109"/>
                </a:lnTo>
                <a:lnTo>
                  <a:pt x="129" y="64"/>
                </a:lnTo>
                <a:lnTo>
                  <a:pt x="131" y="53"/>
                </a:lnTo>
                <a:lnTo>
                  <a:pt x="131" y="41"/>
                </a:lnTo>
                <a:lnTo>
                  <a:pt x="131" y="39"/>
                </a:lnTo>
                <a:lnTo>
                  <a:pt x="131" y="35"/>
                </a:lnTo>
                <a:lnTo>
                  <a:pt x="132" y="26"/>
                </a:lnTo>
                <a:lnTo>
                  <a:pt x="132" y="17"/>
                </a:lnTo>
                <a:lnTo>
                  <a:pt x="132" y="7"/>
                </a:lnTo>
                <a:lnTo>
                  <a:pt x="132" y="0"/>
                </a:lnTo>
                <a:lnTo>
                  <a:pt x="133" y="68"/>
                </a:lnTo>
                <a:lnTo>
                  <a:pt x="145" y="204"/>
                </a:lnTo>
                <a:lnTo>
                  <a:pt x="168" y="335"/>
                </a:lnTo>
                <a:lnTo>
                  <a:pt x="201" y="464"/>
                </a:lnTo>
                <a:lnTo>
                  <a:pt x="243" y="587"/>
                </a:lnTo>
                <a:lnTo>
                  <a:pt x="295" y="706"/>
                </a:lnTo>
                <a:lnTo>
                  <a:pt x="355" y="820"/>
                </a:lnTo>
                <a:lnTo>
                  <a:pt x="425" y="929"/>
                </a:lnTo>
                <a:lnTo>
                  <a:pt x="462" y="981"/>
                </a:lnTo>
                <a:lnTo>
                  <a:pt x="462" y="981"/>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590">
            <a:extLst>
              <a:ext uri="{FF2B5EF4-FFF2-40B4-BE49-F238E27FC236}">
                <a16:creationId xmlns:a16="http://schemas.microsoft.com/office/drawing/2014/main" id="{7A15E52D-BF44-516A-286A-DE6288F1F9A1}"/>
              </a:ext>
            </a:extLst>
          </p:cNvPr>
          <p:cNvSpPr>
            <a:spLocks/>
          </p:cNvSpPr>
          <p:nvPr/>
        </p:nvSpPr>
        <p:spPr bwMode="auto">
          <a:xfrm>
            <a:off x="1862725" y="3325497"/>
            <a:ext cx="120203" cy="294289"/>
          </a:xfrm>
          <a:custGeom>
            <a:avLst/>
            <a:gdLst>
              <a:gd name="T0" fmla="*/ 132 w 462"/>
              <a:gd name="T1" fmla="*/ 0 h 1135"/>
              <a:gd name="T2" fmla="*/ 132 w 462"/>
              <a:gd name="T3" fmla="*/ 7 h 1135"/>
              <a:gd name="T4" fmla="*/ 132 w 462"/>
              <a:gd name="T5" fmla="*/ 17 h 1135"/>
              <a:gd name="T6" fmla="*/ 132 w 462"/>
              <a:gd name="T7" fmla="*/ 26 h 1135"/>
              <a:gd name="T8" fmla="*/ 131 w 462"/>
              <a:gd name="T9" fmla="*/ 35 h 1135"/>
              <a:gd name="T10" fmla="*/ 131 w 462"/>
              <a:gd name="T11" fmla="*/ 39 h 1135"/>
              <a:gd name="T12" fmla="*/ 131 w 462"/>
              <a:gd name="T13" fmla="*/ 41 h 1135"/>
              <a:gd name="T14" fmla="*/ 131 w 462"/>
              <a:gd name="T15" fmla="*/ 53 h 1135"/>
              <a:gd name="T16" fmla="*/ 129 w 462"/>
              <a:gd name="T17" fmla="*/ 64 h 1135"/>
              <a:gd name="T18" fmla="*/ 125 w 462"/>
              <a:gd name="T19" fmla="*/ 109 h 1135"/>
              <a:gd name="T20" fmla="*/ 119 w 462"/>
              <a:gd name="T21" fmla="*/ 153 h 1135"/>
              <a:gd name="T22" fmla="*/ 116 w 462"/>
              <a:gd name="T23" fmla="*/ 166 h 1135"/>
              <a:gd name="T24" fmla="*/ 114 w 462"/>
              <a:gd name="T25" fmla="*/ 177 h 1135"/>
              <a:gd name="T26" fmla="*/ 112 w 462"/>
              <a:gd name="T27" fmla="*/ 182 h 1135"/>
              <a:gd name="T28" fmla="*/ 112 w 462"/>
              <a:gd name="T29" fmla="*/ 189 h 1135"/>
              <a:gd name="T30" fmla="*/ 110 w 462"/>
              <a:gd name="T31" fmla="*/ 201 h 1135"/>
              <a:gd name="T32" fmla="*/ 106 w 462"/>
              <a:gd name="T33" fmla="*/ 214 h 1135"/>
              <a:gd name="T34" fmla="*/ 105 w 462"/>
              <a:gd name="T35" fmla="*/ 223 h 1135"/>
              <a:gd name="T36" fmla="*/ 102 w 462"/>
              <a:gd name="T37" fmla="*/ 232 h 1135"/>
              <a:gd name="T38" fmla="*/ 100 w 462"/>
              <a:gd name="T39" fmla="*/ 242 h 1135"/>
              <a:gd name="T40" fmla="*/ 97 w 462"/>
              <a:gd name="T41" fmla="*/ 252 h 1135"/>
              <a:gd name="T42" fmla="*/ 94 w 462"/>
              <a:gd name="T43" fmla="*/ 263 h 1135"/>
              <a:gd name="T44" fmla="*/ 90 w 462"/>
              <a:gd name="T45" fmla="*/ 273 h 1135"/>
              <a:gd name="T46" fmla="*/ 81 w 462"/>
              <a:gd name="T47" fmla="*/ 303 h 1135"/>
              <a:gd name="T48" fmla="*/ 71 w 462"/>
              <a:gd name="T49" fmla="*/ 333 h 1135"/>
              <a:gd name="T50" fmla="*/ 65 w 462"/>
              <a:gd name="T51" fmla="*/ 348 h 1135"/>
              <a:gd name="T52" fmla="*/ 36 w 462"/>
              <a:gd name="T53" fmla="*/ 417 h 1135"/>
              <a:gd name="T54" fmla="*/ 0 w 462"/>
              <a:gd name="T55" fmla="*/ 483 h 1135"/>
              <a:gd name="T56" fmla="*/ 27 w 462"/>
              <a:gd name="T57" fmla="*/ 573 h 1135"/>
              <a:gd name="T58" fmla="*/ 94 w 462"/>
              <a:gd name="T59" fmla="*/ 745 h 1135"/>
              <a:gd name="T60" fmla="*/ 177 w 462"/>
              <a:gd name="T61" fmla="*/ 908 h 1135"/>
              <a:gd name="T62" fmla="*/ 276 w 462"/>
              <a:gd name="T63" fmla="*/ 1062 h 1135"/>
              <a:gd name="T64" fmla="*/ 332 w 462"/>
              <a:gd name="T65" fmla="*/ 1135 h 1135"/>
              <a:gd name="T66" fmla="*/ 343 w 462"/>
              <a:gd name="T67" fmla="*/ 1123 h 1135"/>
              <a:gd name="T68" fmla="*/ 355 w 462"/>
              <a:gd name="T69" fmla="*/ 1110 h 1135"/>
              <a:gd name="T70" fmla="*/ 369 w 462"/>
              <a:gd name="T71" fmla="*/ 1095 h 1135"/>
              <a:gd name="T72" fmla="*/ 383 w 462"/>
              <a:gd name="T73" fmla="*/ 1078 h 1135"/>
              <a:gd name="T74" fmla="*/ 396 w 462"/>
              <a:gd name="T75" fmla="*/ 1064 h 1135"/>
              <a:gd name="T76" fmla="*/ 408 w 462"/>
              <a:gd name="T77" fmla="*/ 1050 h 1135"/>
              <a:gd name="T78" fmla="*/ 408 w 462"/>
              <a:gd name="T79" fmla="*/ 1050 h 1135"/>
              <a:gd name="T80" fmla="*/ 409 w 462"/>
              <a:gd name="T81" fmla="*/ 1048 h 1135"/>
              <a:gd name="T82" fmla="*/ 418 w 462"/>
              <a:gd name="T83" fmla="*/ 1037 h 1135"/>
              <a:gd name="T84" fmla="*/ 427 w 462"/>
              <a:gd name="T85" fmla="*/ 1025 h 1135"/>
              <a:gd name="T86" fmla="*/ 443 w 462"/>
              <a:gd name="T87" fmla="*/ 1007 h 1135"/>
              <a:gd name="T88" fmla="*/ 457 w 462"/>
              <a:gd name="T89" fmla="*/ 989 h 1135"/>
              <a:gd name="T90" fmla="*/ 460 w 462"/>
              <a:gd name="T91" fmla="*/ 985 h 1135"/>
              <a:gd name="T92" fmla="*/ 462 w 462"/>
              <a:gd name="T93" fmla="*/ 981 h 1135"/>
              <a:gd name="T94" fmla="*/ 425 w 462"/>
              <a:gd name="T95" fmla="*/ 929 h 1135"/>
              <a:gd name="T96" fmla="*/ 355 w 462"/>
              <a:gd name="T97" fmla="*/ 820 h 1135"/>
              <a:gd name="T98" fmla="*/ 295 w 462"/>
              <a:gd name="T99" fmla="*/ 706 h 1135"/>
              <a:gd name="T100" fmla="*/ 243 w 462"/>
              <a:gd name="T101" fmla="*/ 587 h 1135"/>
              <a:gd name="T102" fmla="*/ 201 w 462"/>
              <a:gd name="T103" fmla="*/ 464 h 1135"/>
              <a:gd name="T104" fmla="*/ 168 w 462"/>
              <a:gd name="T105" fmla="*/ 335 h 1135"/>
              <a:gd name="T106" fmla="*/ 145 w 462"/>
              <a:gd name="T107" fmla="*/ 204 h 1135"/>
              <a:gd name="T108" fmla="*/ 133 w 462"/>
              <a:gd name="T109" fmla="*/ 68 h 1135"/>
              <a:gd name="T110" fmla="*/ 132 w 462"/>
              <a:gd name="T111" fmla="*/ 0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1135">
                <a:moveTo>
                  <a:pt x="132" y="0"/>
                </a:moveTo>
                <a:lnTo>
                  <a:pt x="132" y="7"/>
                </a:lnTo>
                <a:lnTo>
                  <a:pt x="132" y="17"/>
                </a:lnTo>
                <a:lnTo>
                  <a:pt x="132" y="26"/>
                </a:lnTo>
                <a:lnTo>
                  <a:pt x="131" y="35"/>
                </a:lnTo>
                <a:lnTo>
                  <a:pt x="131" y="39"/>
                </a:lnTo>
                <a:lnTo>
                  <a:pt x="131" y="41"/>
                </a:lnTo>
                <a:lnTo>
                  <a:pt x="131" y="53"/>
                </a:lnTo>
                <a:lnTo>
                  <a:pt x="129" y="64"/>
                </a:lnTo>
                <a:lnTo>
                  <a:pt x="125" y="109"/>
                </a:lnTo>
                <a:lnTo>
                  <a:pt x="119" y="153"/>
                </a:lnTo>
                <a:lnTo>
                  <a:pt x="116" y="166"/>
                </a:lnTo>
                <a:lnTo>
                  <a:pt x="114" y="177"/>
                </a:lnTo>
                <a:lnTo>
                  <a:pt x="112" y="182"/>
                </a:lnTo>
                <a:lnTo>
                  <a:pt x="112" y="189"/>
                </a:lnTo>
                <a:lnTo>
                  <a:pt x="110" y="201"/>
                </a:lnTo>
                <a:lnTo>
                  <a:pt x="106" y="214"/>
                </a:lnTo>
                <a:lnTo>
                  <a:pt x="105" y="223"/>
                </a:lnTo>
                <a:lnTo>
                  <a:pt x="102" y="232"/>
                </a:lnTo>
                <a:lnTo>
                  <a:pt x="100" y="242"/>
                </a:lnTo>
                <a:lnTo>
                  <a:pt x="97" y="252"/>
                </a:lnTo>
                <a:lnTo>
                  <a:pt x="94" y="263"/>
                </a:lnTo>
                <a:lnTo>
                  <a:pt x="90" y="273"/>
                </a:lnTo>
                <a:lnTo>
                  <a:pt x="81" y="303"/>
                </a:lnTo>
                <a:lnTo>
                  <a:pt x="71" y="333"/>
                </a:lnTo>
                <a:lnTo>
                  <a:pt x="65" y="348"/>
                </a:lnTo>
                <a:lnTo>
                  <a:pt x="36" y="417"/>
                </a:lnTo>
                <a:lnTo>
                  <a:pt x="0" y="483"/>
                </a:lnTo>
                <a:lnTo>
                  <a:pt x="27" y="573"/>
                </a:lnTo>
                <a:lnTo>
                  <a:pt x="94" y="745"/>
                </a:lnTo>
                <a:lnTo>
                  <a:pt x="177" y="908"/>
                </a:lnTo>
                <a:lnTo>
                  <a:pt x="276" y="1062"/>
                </a:lnTo>
                <a:lnTo>
                  <a:pt x="332" y="1135"/>
                </a:lnTo>
                <a:lnTo>
                  <a:pt x="343" y="1123"/>
                </a:lnTo>
                <a:lnTo>
                  <a:pt x="355" y="1110"/>
                </a:lnTo>
                <a:lnTo>
                  <a:pt x="369" y="1095"/>
                </a:lnTo>
                <a:lnTo>
                  <a:pt x="383" y="1078"/>
                </a:lnTo>
                <a:lnTo>
                  <a:pt x="396" y="1064"/>
                </a:lnTo>
                <a:lnTo>
                  <a:pt x="408" y="1050"/>
                </a:lnTo>
                <a:lnTo>
                  <a:pt x="408" y="1050"/>
                </a:lnTo>
                <a:lnTo>
                  <a:pt x="409" y="1048"/>
                </a:lnTo>
                <a:lnTo>
                  <a:pt x="418" y="1037"/>
                </a:lnTo>
                <a:lnTo>
                  <a:pt x="427" y="1025"/>
                </a:lnTo>
                <a:lnTo>
                  <a:pt x="443" y="1007"/>
                </a:lnTo>
                <a:lnTo>
                  <a:pt x="457" y="989"/>
                </a:lnTo>
                <a:lnTo>
                  <a:pt x="460" y="985"/>
                </a:lnTo>
                <a:lnTo>
                  <a:pt x="462" y="981"/>
                </a:lnTo>
                <a:lnTo>
                  <a:pt x="425" y="929"/>
                </a:lnTo>
                <a:lnTo>
                  <a:pt x="355" y="820"/>
                </a:lnTo>
                <a:lnTo>
                  <a:pt x="295" y="706"/>
                </a:lnTo>
                <a:lnTo>
                  <a:pt x="243" y="587"/>
                </a:lnTo>
                <a:lnTo>
                  <a:pt x="201" y="464"/>
                </a:lnTo>
                <a:lnTo>
                  <a:pt x="168" y="335"/>
                </a:lnTo>
                <a:lnTo>
                  <a:pt x="145" y="204"/>
                </a:lnTo>
                <a:lnTo>
                  <a:pt x="133" y="68"/>
                </a:lnTo>
                <a:lnTo>
                  <a:pt x="132" y="0"/>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Shape 108">
            <a:extLst>
              <a:ext uri="{FF2B5EF4-FFF2-40B4-BE49-F238E27FC236}">
                <a16:creationId xmlns:a16="http://schemas.microsoft.com/office/drawing/2014/main" id="{C07D166A-AC02-F806-4978-7406987E441E}"/>
              </a:ext>
            </a:extLst>
          </p:cNvPr>
          <p:cNvSpPr>
            <a:spLocks/>
          </p:cNvSpPr>
          <p:nvPr/>
        </p:nvSpPr>
        <p:spPr bwMode="auto">
          <a:xfrm>
            <a:off x="1896921" y="3322387"/>
            <a:ext cx="2956360" cy="428999"/>
          </a:xfrm>
          <a:custGeom>
            <a:avLst/>
            <a:gdLst>
              <a:gd name="connsiteX0" fmla="*/ 0 w 3941813"/>
              <a:gd name="connsiteY0" fmla="*/ 0 h 571998"/>
              <a:gd name="connsiteX1" fmla="*/ 228336 w 3941813"/>
              <a:gd name="connsiteY1" fmla="*/ 0 h 571998"/>
              <a:gd name="connsiteX2" fmla="*/ 228336 w 3941813"/>
              <a:gd name="connsiteY2" fmla="*/ 1035 h 571998"/>
              <a:gd name="connsiteX3" fmla="*/ 228336 w 3941813"/>
              <a:gd name="connsiteY3" fmla="*/ 2070 h 571998"/>
              <a:gd name="connsiteX4" fmla="*/ 228336 w 3941813"/>
              <a:gd name="connsiteY4" fmla="*/ 3450 h 571998"/>
              <a:gd name="connsiteX5" fmla="*/ 228336 w 3941813"/>
              <a:gd name="connsiteY5" fmla="*/ 4485 h 571998"/>
              <a:gd name="connsiteX6" fmla="*/ 228336 w 3941813"/>
              <a:gd name="connsiteY6" fmla="*/ 6555 h 571998"/>
              <a:gd name="connsiteX7" fmla="*/ 228336 w 3941813"/>
              <a:gd name="connsiteY7" fmla="*/ 8625 h 571998"/>
              <a:gd name="connsiteX8" fmla="*/ 228336 w 3941813"/>
              <a:gd name="connsiteY8" fmla="*/ 13110 h 571998"/>
              <a:gd name="connsiteX9" fmla="*/ 228681 w 3941813"/>
              <a:gd name="connsiteY9" fmla="*/ 17595 h 571998"/>
              <a:gd name="connsiteX10" fmla="*/ 228681 w 3941813"/>
              <a:gd name="connsiteY10" fmla="*/ 21045 h 571998"/>
              <a:gd name="connsiteX11" fmla="*/ 229372 w 3941813"/>
              <a:gd name="connsiteY11" fmla="*/ 24495 h 571998"/>
              <a:gd name="connsiteX12" fmla="*/ 229561 w 3941813"/>
              <a:gd name="connsiteY12" fmla="*/ 29949 h 571998"/>
              <a:gd name="connsiteX13" fmla="*/ 230860 w 3941813"/>
              <a:gd name="connsiteY13" fmla="*/ 43059 h 571998"/>
              <a:gd name="connsiteX14" fmla="*/ 231099 w 3941813"/>
              <a:gd name="connsiteY14" fmla="*/ 44849 h 571998"/>
              <a:gd name="connsiteX15" fmla="*/ 231445 w 3941813"/>
              <a:gd name="connsiteY15" fmla="*/ 47954 h 571998"/>
              <a:gd name="connsiteX16" fmla="*/ 231790 w 3941813"/>
              <a:gd name="connsiteY16" fmla="*/ 51059 h 571998"/>
              <a:gd name="connsiteX17" fmla="*/ 232439 w 3941813"/>
              <a:gd name="connsiteY17" fmla="*/ 55431 h 571998"/>
              <a:gd name="connsiteX18" fmla="*/ 237460 w 3941813"/>
              <a:gd name="connsiteY18" fmla="*/ 78594 h 571998"/>
              <a:gd name="connsiteX19" fmla="*/ 239935 w 3941813"/>
              <a:gd name="connsiteY19" fmla="*/ 88754 h 571998"/>
              <a:gd name="connsiteX20" fmla="*/ 249062 w 3941813"/>
              <a:gd name="connsiteY20" fmla="*/ 117988 h 571998"/>
              <a:gd name="connsiteX21" fmla="*/ 258766 w 3941813"/>
              <a:gd name="connsiteY21" fmla="*/ 141560 h 571998"/>
              <a:gd name="connsiteX22" fmla="*/ 260462 w 3941813"/>
              <a:gd name="connsiteY22" fmla="*/ 145242 h 571998"/>
              <a:gd name="connsiteX23" fmla="*/ 261844 w 3941813"/>
              <a:gd name="connsiteY23" fmla="*/ 148347 h 571998"/>
              <a:gd name="connsiteX24" fmla="*/ 263571 w 3941813"/>
              <a:gd name="connsiteY24" fmla="*/ 152142 h 571998"/>
              <a:gd name="connsiteX25" fmla="*/ 265643 w 3941813"/>
              <a:gd name="connsiteY25" fmla="*/ 155592 h 571998"/>
              <a:gd name="connsiteX26" fmla="*/ 267371 w 3941813"/>
              <a:gd name="connsiteY26" fmla="*/ 158697 h 571998"/>
              <a:gd name="connsiteX27" fmla="*/ 269060 w 3941813"/>
              <a:gd name="connsiteY27" fmla="*/ 162072 h 571998"/>
              <a:gd name="connsiteX28" fmla="*/ 276558 w 3941813"/>
              <a:gd name="connsiteY28" fmla="*/ 175613 h 571998"/>
              <a:gd name="connsiteX29" fmla="*/ 277043 w 3941813"/>
              <a:gd name="connsiteY29" fmla="*/ 176291 h 571998"/>
              <a:gd name="connsiteX30" fmla="*/ 278368 w 3941813"/>
              <a:gd name="connsiteY30" fmla="*/ 178791 h 571998"/>
              <a:gd name="connsiteX31" fmla="*/ 295536 w 3941813"/>
              <a:gd name="connsiteY31" fmla="*/ 204348 h 571998"/>
              <a:gd name="connsiteX32" fmla="*/ 296042 w 3941813"/>
              <a:gd name="connsiteY32" fmla="*/ 204926 h 571998"/>
              <a:gd name="connsiteX33" fmla="*/ 298303 w 3941813"/>
              <a:gd name="connsiteY33" fmla="*/ 207936 h 571998"/>
              <a:gd name="connsiteX34" fmla="*/ 316635 w 3941813"/>
              <a:gd name="connsiteY34" fmla="*/ 230146 h 571998"/>
              <a:gd name="connsiteX35" fmla="*/ 318158 w 3941813"/>
              <a:gd name="connsiteY35" fmla="*/ 231823 h 571998"/>
              <a:gd name="connsiteX36" fmla="*/ 341295 w 3941813"/>
              <a:gd name="connsiteY36" fmla="*/ 254260 h 571998"/>
              <a:gd name="connsiteX37" fmla="*/ 364855 w 3941813"/>
              <a:gd name="connsiteY37" fmla="*/ 274566 h 571998"/>
              <a:gd name="connsiteX38" fmla="*/ 383255 w 3941813"/>
              <a:gd name="connsiteY38" fmla="*/ 287072 h 571998"/>
              <a:gd name="connsiteX39" fmla="*/ 390494 w 3941813"/>
              <a:gd name="connsiteY39" fmla="*/ 291862 h 571998"/>
              <a:gd name="connsiteX40" fmla="*/ 396550 w 3941813"/>
              <a:gd name="connsiteY40" fmla="*/ 295622 h 571998"/>
              <a:gd name="connsiteX41" fmla="*/ 409034 w 3941813"/>
              <a:gd name="connsiteY41" fmla="*/ 302598 h 571998"/>
              <a:gd name="connsiteX42" fmla="*/ 419364 w 3941813"/>
              <a:gd name="connsiteY42" fmla="*/ 308079 h 571998"/>
              <a:gd name="connsiteX43" fmla="*/ 431109 w 3941813"/>
              <a:gd name="connsiteY43" fmla="*/ 313598 h 571998"/>
              <a:gd name="connsiteX44" fmla="*/ 433413 w 3941813"/>
              <a:gd name="connsiteY44" fmla="*/ 314749 h 571998"/>
              <a:gd name="connsiteX45" fmla="*/ 445124 w 3941813"/>
              <a:gd name="connsiteY45" fmla="*/ 319611 h 571998"/>
              <a:gd name="connsiteX46" fmla="*/ 450799 w 3941813"/>
              <a:gd name="connsiteY46" fmla="*/ 321878 h 571998"/>
              <a:gd name="connsiteX47" fmla="*/ 462312 w 3941813"/>
              <a:gd name="connsiteY47" fmla="*/ 325820 h 571998"/>
              <a:gd name="connsiteX48" fmla="*/ 480775 w 3941813"/>
              <a:gd name="connsiteY48" fmla="*/ 331449 h 571998"/>
              <a:gd name="connsiteX49" fmla="*/ 490525 w 3941813"/>
              <a:gd name="connsiteY49" fmla="*/ 333953 h 571998"/>
              <a:gd name="connsiteX50" fmla="*/ 499752 w 3941813"/>
              <a:gd name="connsiteY50" fmla="*/ 335946 h 571998"/>
              <a:gd name="connsiteX51" fmla="*/ 520232 w 3941813"/>
              <a:gd name="connsiteY51" fmla="*/ 340163 h 571998"/>
              <a:gd name="connsiteX52" fmla="*/ 554124 w 3941813"/>
              <a:gd name="connsiteY52" fmla="*/ 343209 h 571998"/>
              <a:gd name="connsiteX53" fmla="*/ 555122 w 3941813"/>
              <a:gd name="connsiteY53" fmla="*/ 343268 h 571998"/>
              <a:gd name="connsiteX54" fmla="*/ 555467 w 3941813"/>
              <a:gd name="connsiteY54" fmla="*/ 343294 h 571998"/>
              <a:gd name="connsiteX55" fmla="*/ 572739 w 3941813"/>
              <a:gd name="connsiteY55" fmla="*/ 343958 h 571998"/>
              <a:gd name="connsiteX56" fmla="*/ 3862707 w 3941813"/>
              <a:gd name="connsiteY56" fmla="*/ 343958 h 571998"/>
              <a:gd name="connsiteX57" fmla="*/ 3941813 w 3941813"/>
              <a:gd name="connsiteY57" fmla="*/ 343958 h 571998"/>
              <a:gd name="connsiteX58" fmla="*/ 3941813 w 3941813"/>
              <a:gd name="connsiteY58" fmla="*/ 388462 h 571998"/>
              <a:gd name="connsiteX59" fmla="*/ 3940777 w 3941813"/>
              <a:gd name="connsiteY59" fmla="*/ 407437 h 571998"/>
              <a:gd name="connsiteX60" fmla="*/ 3933868 w 3941813"/>
              <a:gd name="connsiteY60" fmla="*/ 442971 h 571998"/>
              <a:gd name="connsiteX61" fmla="*/ 3920050 w 3941813"/>
              <a:gd name="connsiteY61" fmla="*/ 476090 h 571998"/>
              <a:gd name="connsiteX62" fmla="*/ 3900015 w 3941813"/>
              <a:gd name="connsiteY62" fmla="*/ 505415 h 571998"/>
              <a:gd name="connsiteX63" fmla="*/ 3875143 w 3941813"/>
              <a:gd name="connsiteY63" fmla="*/ 530254 h 571998"/>
              <a:gd name="connsiteX64" fmla="*/ 3846126 w 3941813"/>
              <a:gd name="connsiteY64" fmla="*/ 549919 h 571998"/>
              <a:gd name="connsiteX65" fmla="*/ 3812964 w 3941813"/>
              <a:gd name="connsiteY65" fmla="*/ 563718 h 571998"/>
              <a:gd name="connsiteX66" fmla="*/ 3777038 w 3941813"/>
              <a:gd name="connsiteY66" fmla="*/ 570963 h 571998"/>
              <a:gd name="connsiteX67" fmla="*/ 3758385 w 3941813"/>
              <a:gd name="connsiteY67" fmla="*/ 571998 h 571998"/>
              <a:gd name="connsiteX68" fmla="*/ 572739 w 3941813"/>
              <a:gd name="connsiteY68" fmla="*/ 571998 h 571998"/>
              <a:gd name="connsiteX69" fmla="*/ 543032 w 3941813"/>
              <a:gd name="connsiteY69" fmla="*/ 571308 h 571998"/>
              <a:gd name="connsiteX70" fmla="*/ 485343 w 3941813"/>
              <a:gd name="connsiteY70" fmla="*/ 565788 h 571998"/>
              <a:gd name="connsiteX71" fmla="*/ 429382 w 3941813"/>
              <a:gd name="connsiteY71" fmla="*/ 554059 h 571998"/>
              <a:gd name="connsiteX72" fmla="*/ 375493 w 3941813"/>
              <a:gd name="connsiteY72" fmla="*/ 537499 h 571998"/>
              <a:gd name="connsiteX73" fmla="*/ 324023 w 3941813"/>
              <a:gd name="connsiteY73" fmla="*/ 515419 h 571998"/>
              <a:gd name="connsiteX74" fmla="*/ 275661 w 3941813"/>
              <a:gd name="connsiteY74" fmla="*/ 489200 h 571998"/>
              <a:gd name="connsiteX75" fmla="*/ 229718 w 3941813"/>
              <a:gd name="connsiteY75" fmla="*/ 458495 h 571998"/>
              <a:gd name="connsiteX76" fmla="*/ 187574 w 3941813"/>
              <a:gd name="connsiteY76" fmla="*/ 423306 h 571998"/>
              <a:gd name="connsiteX77" fmla="*/ 148539 w 3941813"/>
              <a:gd name="connsiteY77" fmla="*/ 384667 h 571998"/>
              <a:gd name="connsiteX78" fmla="*/ 113650 w 3941813"/>
              <a:gd name="connsiteY78" fmla="*/ 342233 h 571998"/>
              <a:gd name="connsiteX79" fmla="*/ 82906 w 3941813"/>
              <a:gd name="connsiteY79" fmla="*/ 296349 h 571998"/>
              <a:gd name="connsiteX80" fmla="*/ 56307 w 3941813"/>
              <a:gd name="connsiteY80" fmla="*/ 248050 h 571998"/>
              <a:gd name="connsiteX81" fmla="*/ 34544 w 3941813"/>
              <a:gd name="connsiteY81" fmla="*/ 196646 h 571998"/>
              <a:gd name="connsiteX82" fmla="*/ 17963 w 3941813"/>
              <a:gd name="connsiteY82" fmla="*/ 143172 h 571998"/>
              <a:gd name="connsiteX83" fmla="*/ 6218 w 3941813"/>
              <a:gd name="connsiteY83" fmla="*/ 87283 h 571998"/>
              <a:gd name="connsiteX84" fmla="*/ 346 w 3941813"/>
              <a:gd name="connsiteY84" fmla="*/ 29669 h 57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941813" h="571998">
                <a:moveTo>
                  <a:pt x="0" y="0"/>
                </a:moveTo>
                <a:lnTo>
                  <a:pt x="228336" y="0"/>
                </a:lnTo>
                <a:lnTo>
                  <a:pt x="228336" y="1035"/>
                </a:lnTo>
                <a:lnTo>
                  <a:pt x="228336" y="2070"/>
                </a:lnTo>
                <a:lnTo>
                  <a:pt x="228336" y="3450"/>
                </a:lnTo>
                <a:lnTo>
                  <a:pt x="228336" y="4485"/>
                </a:lnTo>
                <a:lnTo>
                  <a:pt x="228336" y="6555"/>
                </a:lnTo>
                <a:lnTo>
                  <a:pt x="228336" y="8625"/>
                </a:lnTo>
                <a:lnTo>
                  <a:pt x="228336" y="13110"/>
                </a:lnTo>
                <a:lnTo>
                  <a:pt x="228681" y="17595"/>
                </a:lnTo>
                <a:lnTo>
                  <a:pt x="228681" y="21045"/>
                </a:lnTo>
                <a:lnTo>
                  <a:pt x="229372" y="24495"/>
                </a:lnTo>
                <a:lnTo>
                  <a:pt x="229561" y="29949"/>
                </a:lnTo>
                <a:lnTo>
                  <a:pt x="230860" y="43059"/>
                </a:lnTo>
                <a:lnTo>
                  <a:pt x="231099" y="44849"/>
                </a:lnTo>
                <a:lnTo>
                  <a:pt x="231445" y="47954"/>
                </a:lnTo>
                <a:lnTo>
                  <a:pt x="231790" y="51059"/>
                </a:lnTo>
                <a:lnTo>
                  <a:pt x="232439" y="55431"/>
                </a:lnTo>
                <a:lnTo>
                  <a:pt x="237460" y="78594"/>
                </a:lnTo>
                <a:lnTo>
                  <a:pt x="239935" y="88754"/>
                </a:lnTo>
                <a:lnTo>
                  <a:pt x="249062" y="117988"/>
                </a:lnTo>
                <a:lnTo>
                  <a:pt x="258766" y="141560"/>
                </a:lnTo>
                <a:lnTo>
                  <a:pt x="260462" y="145242"/>
                </a:lnTo>
                <a:lnTo>
                  <a:pt x="261844" y="148347"/>
                </a:lnTo>
                <a:lnTo>
                  <a:pt x="263571" y="152142"/>
                </a:lnTo>
                <a:lnTo>
                  <a:pt x="265643" y="155592"/>
                </a:lnTo>
                <a:lnTo>
                  <a:pt x="267371" y="158697"/>
                </a:lnTo>
                <a:lnTo>
                  <a:pt x="269060" y="162072"/>
                </a:lnTo>
                <a:lnTo>
                  <a:pt x="276558" y="175613"/>
                </a:lnTo>
                <a:lnTo>
                  <a:pt x="277043" y="176291"/>
                </a:lnTo>
                <a:lnTo>
                  <a:pt x="278368" y="178791"/>
                </a:lnTo>
                <a:lnTo>
                  <a:pt x="295536" y="204348"/>
                </a:lnTo>
                <a:lnTo>
                  <a:pt x="296042" y="204926"/>
                </a:lnTo>
                <a:lnTo>
                  <a:pt x="298303" y="207936"/>
                </a:lnTo>
                <a:lnTo>
                  <a:pt x="316635" y="230146"/>
                </a:lnTo>
                <a:lnTo>
                  <a:pt x="318158" y="231823"/>
                </a:lnTo>
                <a:lnTo>
                  <a:pt x="341295" y="254260"/>
                </a:lnTo>
                <a:lnTo>
                  <a:pt x="364855" y="274566"/>
                </a:lnTo>
                <a:lnTo>
                  <a:pt x="383255" y="287072"/>
                </a:lnTo>
                <a:lnTo>
                  <a:pt x="390494" y="291862"/>
                </a:lnTo>
                <a:lnTo>
                  <a:pt x="396550" y="295622"/>
                </a:lnTo>
                <a:lnTo>
                  <a:pt x="409034" y="302598"/>
                </a:lnTo>
                <a:lnTo>
                  <a:pt x="419364" y="308079"/>
                </a:lnTo>
                <a:lnTo>
                  <a:pt x="431109" y="313598"/>
                </a:lnTo>
                <a:lnTo>
                  <a:pt x="433413" y="314749"/>
                </a:lnTo>
                <a:lnTo>
                  <a:pt x="445124" y="319611"/>
                </a:lnTo>
                <a:lnTo>
                  <a:pt x="450799" y="321878"/>
                </a:lnTo>
                <a:lnTo>
                  <a:pt x="462312" y="325820"/>
                </a:lnTo>
                <a:lnTo>
                  <a:pt x="480775" y="331449"/>
                </a:lnTo>
                <a:lnTo>
                  <a:pt x="490525" y="333953"/>
                </a:lnTo>
                <a:lnTo>
                  <a:pt x="499752" y="335946"/>
                </a:lnTo>
                <a:lnTo>
                  <a:pt x="520232" y="340163"/>
                </a:lnTo>
                <a:lnTo>
                  <a:pt x="554124" y="343209"/>
                </a:lnTo>
                <a:lnTo>
                  <a:pt x="555122" y="343268"/>
                </a:lnTo>
                <a:lnTo>
                  <a:pt x="555467" y="343294"/>
                </a:lnTo>
                <a:lnTo>
                  <a:pt x="572739" y="343958"/>
                </a:lnTo>
                <a:lnTo>
                  <a:pt x="3862707" y="343958"/>
                </a:lnTo>
                <a:lnTo>
                  <a:pt x="3941813" y="343958"/>
                </a:lnTo>
                <a:lnTo>
                  <a:pt x="3941813" y="388462"/>
                </a:lnTo>
                <a:lnTo>
                  <a:pt x="3940777" y="407437"/>
                </a:lnTo>
                <a:lnTo>
                  <a:pt x="3933868" y="442971"/>
                </a:lnTo>
                <a:lnTo>
                  <a:pt x="3920050" y="476090"/>
                </a:lnTo>
                <a:lnTo>
                  <a:pt x="3900015" y="505415"/>
                </a:lnTo>
                <a:lnTo>
                  <a:pt x="3875143" y="530254"/>
                </a:lnTo>
                <a:lnTo>
                  <a:pt x="3846126" y="549919"/>
                </a:lnTo>
                <a:lnTo>
                  <a:pt x="3812964" y="563718"/>
                </a:lnTo>
                <a:lnTo>
                  <a:pt x="3777038" y="570963"/>
                </a:lnTo>
                <a:lnTo>
                  <a:pt x="3758385" y="571998"/>
                </a:lnTo>
                <a:lnTo>
                  <a:pt x="572739" y="571998"/>
                </a:lnTo>
                <a:lnTo>
                  <a:pt x="543032" y="571308"/>
                </a:lnTo>
                <a:lnTo>
                  <a:pt x="485343" y="565788"/>
                </a:lnTo>
                <a:lnTo>
                  <a:pt x="429382" y="554059"/>
                </a:lnTo>
                <a:lnTo>
                  <a:pt x="375493" y="537499"/>
                </a:lnTo>
                <a:lnTo>
                  <a:pt x="324023" y="515419"/>
                </a:lnTo>
                <a:lnTo>
                  <a:pt x="275661" y="489200"/>
                </a:lnTo>
                <a:lnTo>
                  <a:pt x="229718" y="458495"/>
                </a:lnTo>
                <a:lnTo>
                  <a:pt x="187574" y="423306"/>
                </a:lnTo>
                <a:lnTo>
                  <a:pt x="148539" y="384667"/>
                </a:lnTo>
                <a:lnTo>
                  <a:pt x="113650" y="342233"/>
                </a:lnTo>
                <a:lnTo>
                  <a:pt x="82906" y="296349"/>
                </a:lnTo>
                <a:lnTo>
                  <a:pt x="56307" y="248050"/>
                </a:lnTo>
                <a:lnTo>
                  <a:pt x="34544" y="196646"/>
                </a:lnTo>
                <a:lnTo>
                  <a:pt x="17963" y="143172"/>
                </a:lnTo>
                <a:lnTo>
                  <a:pt x="6218" y="87283"/>
                </a:lnTo>
                <a:lnTo>
                  <a:pt x="346" y="29669"/>
                </a:lnTo>
                <a:close/>
              </a:path>
            </a:pathLst>
          </a:custGeom>
          <a:solidFill>
            <a:schemeClr val="accent3"/>
          </a:solidFill>
          <a:ln>
            <a:noFill/>
          </a:ln>
        </p:spPr>
        <p:txBody>
          <a:bodyPr vert="horz" wrap="square" lIns="68580" tIns="34290" rIns="68580" bIns="34290" numCol="1" anchor="t" anchorCtr="0" compatLnSpc="1">
            <a:prstTxWarp prst="textNoShape">
              <a:avLst/>
            </a:prstTxWarp>
            <a:noAutofit/>
          </a:bodyPr>
          <a:lstStyle/>
          <a:p>
            <a:endParaRPr lang="en-US" sz="1350"/>
          </a:p>
        </p:txBody>
      </p:sp>
      <p:sp>
        <p:nvSpPr>
          <p:cNvPr id="45" name="Freeform 585">
            <a:extLst>
              <a:ext uri="{FF2B5EF4-FFF2-40B4-BE49-F238E27FC236}">
                <a16:creationId xmlns:a16="http://schemas.microsoft.com/office/drawing/2014/main" id="{64536F04-2357-72EB-A086-343FA2E55B25}"/>
              </a:ext>
            </a:extLst>
          </p:cNvPr>
          <p:cNvSpPr>
            <a:spLocks/>
          </p:cNvSpPr>
          <p:nvPr/>
        </p:nvSpPr>
        <p:spPr bwMode="auto">
          <a:xfrm>
            <a:off x="1379842" y="3063330"/>
            <a:ext cx="517079" cy="51707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bodyPr>
          <a:lstStyle/>
          <a:p>
            <a:pPr algn="ctr"/>
            <a:r>
              <a:rPr lang="en-US" sz="3300" b="1">
                <a:solidFill>
                  <a:srgbClr val="191C21"/>
                </a:solidFill>
              </a:rPr>
              <a:t>3</a:t>
            </a:r>
          </a:p>
        </p:txBody>
      </p:sp>
      <p:sp>
        <p:nvSpPr>
          <p:cNvPr id="46" name="Freeform 588">
            <a:extLst>
              <a:ext uri="{FF2B5EF4-FFF2-40B4-BE49-F238E27FC236}">
                <a16:creationId xmlns:a16="http://schemas.microsoft.com/office/drawing/2014/main" id="{34F68347-37A3-8C8D-5864-4CF93A4F8A06}"/>
              </a:ext>
            </a:extLst>
          </p:cNvPr>
          <p:cNvSpPr>
            <a:spLocks/>
          </p:cNvSpPr>
          <p:nvPr/>
        </p:nvSpPr>
        <p:spPr bwMode="auto">
          <a:xfrm>
            <a:off x="1208865" y="1162101"/>
            <a:ext cx="859034" cy="857997"/>
          </a:xfrm>
          <a:custGeom>
            <a:avLst/>
            <a:gdLst>
              <a:gd name="T0" fmla="*/ 1573 w 3316"/>
              <a:gd name="T1" fmla="*/ 2 h 3316"/>
              <a:gd name="T2" fmla="*/ 1243 w 3316"/>
              <a:gd name="T3" fmla="*/ 52 h 3316"/>
              <a:gd name="T4" fmla="*/ 939 w 3316"/>
              <a:gd name="T5" fmla="*/ 162 h 3316"/>
              <a:gd name="T6" fmla="*/ 665 w 3316"/>
              <a:gd name="T7" fmla="*/ 328 h 3316"/>
              <a:gd name="T8" fmla="*/ 431 w 3316"/>
              <a:gd name="T9" fmla="*/ 542 h 3316"/>
              <a:gd name="T10" fmla="*/ 240 w 3316"/>
              <a:gd name="T11" fmla="*/ 797 h 3316"/>
              <a:gd name="T12" fmla="*/ 100 w 3316"/>
              <a:gd name="T13" fmla="*/ 1088 h 3316"/>
              <a:gd name="T14" fmla="*/ 19 w 3316"/>
              <a:gd name="T15" fmla="*/ 1405 h 3316"/>
              <a:gd name="T16" fmla="*/ 0 w 3316"/>
              <a:gd name="T17" fmla="*/ 1658 h 3316"/>
              <a:gd name="T18" fmla="*/ 19 w 3316"/>
              <a:gd name="T19" fmla="*/ 1911 h 3316"/>
              <a:gd name="T20" fmla="*/ 100 w 3316"/>
              <a:gd name="T21" fmla="*/ 2228 h 3316"/>
              <a:gd name="T22" fmla="*/ 240 w 3316"/>
              <a:gd name="T23" fmla="*/ 2517 h 3316"/>
              <a:gd name="T24" fmla="*/ 431 w 3316"/>
              <a:gd name="T25" fmla="*/ 2773 h 3316"/>
              <a:gd name="T26" fmla="*/ 665 w 3316"/>
              <a:gd name="T27" fmla="*/ 2987 h 3316"/>
              <a:gd name="T28" fmla="*/ 939 w 3316"/>
              <a:gd name="T29" fmla="*/ 3152 h 3316"/>
              <a:gd name="T30" fmla="*/ 1243 w 3316"/>
              <a:gd name="T31" fmla="*/ 3264 h 3316"/>
              <a:gd name="T32" fmla="*/ 1573 w 3316"/>
              <a:gd name="T33" fmla="*/ 3314 h 3316"/>
              <a:gd name="T34" fmla="*/ 1744 w 3316"/>
              <a:gd name="T35" fmla="*/ 3314 h 3316"/>
              <a:gd name="T36" fmla="*/ 2073 w 3316"/>
              <a:gd name="T37" fmla="*/ 3264 h 3316"/>
              <a:gd name="T38" fmla="*/ 2378 w 3316"/>
              <a:gd name="T39" fmla="*/ 3152 h 3316"/>
              <a:gd name="T40" fmla="*/ 2650 w 3316"/>
              <a:gd name="T41" fmla="*/ 2987 h 3316"/>
              <a:gd name="T42" fmla="*/ 2886 w 3316"/>
              <a:gd name="T43" fmla="*/ 2773 h 3316"/>
              <a:gd name="T44" fmla="*/ 3076 w 3316"/>
              <a:gd name="T45" fmla="*/ 2517 h 3316"/>
              <a:gd name="T46" fmla="*/ 3216 w 3316"/>
              <a:gd name="T47" fmla="*/ 2228 h 3316"/>
              <a:gd name="T48" fmla="*/ 3298 w 3316"/>
              <a:gd name="T49" fmla="*/ 1911 h 3316"/>
              <a:gd name="T50" fmla="*/ 3316 w 3316"/>
              <a:gd name="T51" fmla="*/ 1658 h 3316"/>
              <a:gd name="T52" fmla="*/ 3298 w 3316"/>
              <a:gd name="T53" fmla="*/ 1405 h 3316"/>
              <a:gd name="T54" fmla="*/ 3216 w 3316"/>
              <a:gd name="T55" fmla="*/ 1088 h 3316"/>
              <a:gd name="T56" fmla="*/ 3076 w 3316"/>
              <a:gd name="T57" fmla="*/ 797 h 3316"/>
              <a:gd name="T58" fmla="*/ 2886 w 3316"/>
              <a:gd name="T59" fmla="*/ 542 h 3316"/>
              <a:gd name="T60" fmla="*/ 2650 w 3316"/>
              <a:gd name="T61" fmla="*/ 328 h 3316"/>
              <a:gd name="T62" fmla="*/ 2378 w 3316"/>
              <a:gd name="T63" fmla="*/ 162 h 3316"/>
              <a:gd name="T64" fmla="*/ 2073 w 3316"/>
              <a:gd name="T65" fmla="*/ 52 h 3316"/>
              <a:gd name="T66" fmla="*/ 1744 w 3316"/>
              <a:gd name="T67" fmla="*/ 2 h 3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16" h="3316">
                <a:moveTo>
                  <a:pt x="1658" y="0"/>
                </a:moveTo>
                <a:lnTo>
                  <a:pt x="1573" y="2"/>
                </a:lnTo>
                <a:lnTo>
                  <a:pt x="1405" y="18"/>
                </a:lnTo>
                <a:lnTo>
                  <a:pt x="1243" y="52"/>
                </a:lnTo>
                <a:lnTo>
                  <a:pt x="1088" y="100"/>
                </a:lnTo>
                <a:lnTo>
                  <a:pt x="939" y="162"/>
                </a:lnTo>
                <a:lnTo>
                  <a:pt x="798" y="239"/>
                </a:lnTo>
                <a:lnTo>
                  <a:pt x="665" y="328"/>
                </a:lnTo>
                <a:lnTo>
                  <a:pt x="542" y="431"/>
                </a:lnTo>
                <a:lnTo>
                  <a:pt x="431" y="542"/>
                </a:lnTo>
                <a:lnTo>
                  <a:pt x="328" y="665"/>
                </a:lnTo>
                <a:lnTo>
                  <a:pt x="240" y="797"/>
                </a:lnTo>
                <a:lnTo>
                  <a:pt x="162" y="939"/>
                </a:lnTo>
                <a:lnTo>
                  <a:pt x="100" y="1088"/>
                </a:lnTo>
                <a:lnTo>
                  <a:pt x="52" y="1243"/>
                </a:lnTo>
                <a:lnTo>
                  <a:pt x="19" y="1405"/>
                </a:lnTo>
                <a:lnTo>
                  <a:pt x="2" y="1572"/>
                </a:lnTo>
                <a:lnTo>
                  <a:pt x="0" y="1658"/>
                </a:lnTo>
                <a:lnTo>
                  <a:pt x="2" y="1744"/>
                </a:lnTo>
                <a:lnTo>
                  <a:pt x="19" y="1911"/>
                </a:lnTo>
                <a:lnTo>
                  <a:pt x="52" y="2073"/>
                </a:lnTo>
                <a:lnTo>
                  <a:pt x="100" y="2228"/>
                </a:lnTo>
                <a:lnTo>
                  <a:pt x="162" y="2377"/>
                </a:lnTo>
                <a:lnTo>
                  <a:pt x="240" y="2517"/>
                </a:lnTo>
                <a:lnTo>
                  <a:pt x="328" y="2650"/>
                </a:lnTo>
                <a:lnTo>
                  <a:pt x="431" y="2773"/>
                </a:lnTo>
                <a:lnTo>
                  <a:pt x="542" y="2885"/>
                </a:lnTo>
                <a:lnTo>
                  <a:pt x="665" y="2987"/>
                </a:lnTo>
                <a:lnTo>
                  <a:pt x="798" y="3076"/>
                </a:lnTo>
                <a:lnTo>
                  <a:pt x="939" y="3152"/>
                </a:lnTo>
                <a:lnTo>
                  <a:pt x="1088" y="3216"/>
                </a:lnTo>
                <a:lnTo>
                  <a:pt x="1243" y="3264"/>
                </a:lnTo>
                <a:lnTo>
                  <a:pt x="1405" y="3298"/>
                </a:lnTo>
                <a:lnTo>
                  <a:pt x="1573" y="3314"/>
                </a:lnTo>
                <a:lnTo>
                  <a:pt x="1658" y="3316"/>
                </a:lnTo>
                <a:lnTo>
                  <a:pt x="1744" y="3314"/>
                </a:lnTo>
                <a:lnTo>
                  <a:pt x="1911" y="3298"/>
                </a:lnTo>
                <a:lnTo>
                  <a:pt x="2073" y="3264"/>
                </a:lnTo>
                <a:lnTo>
                  <a:pt x="2228" y="3216"/>
                </a:lnTo>
                <a:lnTo>
                  <a:pt x="2378" y="3152"/>
                </a:lnTo>
                <a:lnTo>
                  <a:pt x="2518" y="3076"/>
                </a:lnTo>
                <a:lnTo>
                  <a:pt x="2650" y="2987"/>
                </a:lnTo>
                <a:lnTo>
                  <a:pt x="2773" y="2885"/>
                </a:lnTo>
                <a:lnTo>
                  <a:pt x="2886" y="2773"/>
                </a:lnTo>
                <a:lnTo>
                  <a:pt x="2987" y="2650"/>
                </a:lnTo>
                <a:lnTo>
                  <a:pt x="3076" y="2517"/>
                </a:lnTo>
                <a:lnTo>
                  <a:pt x="3153" y="2377"/>
                </a:lnTo>
                <a:lnTo>
                  <a:pt x="3216" y="2228"/>
                </a:lnTo>
                <a:lnTo>
                  <a:pt x="3264" y="2073"/>
                </a:lnTo>
                <a:lnTo>
                  <a:pt x="3298" y="1911"/>
                </a:lnTo>
                <a:lnTo>
                  <a:pt x="3315" y="1744"/>
                </a:lnTo>
                <a:lnTo>
                  <a:pt x="3316" y="1658"/>
                </a:lnTo>
                <a:lnTo>
                  <a:pt x="3315" y="1572"/>
                </a:lnTo>
                <a:lnTo>
                  <a:pt x="3298" y="1405"/>
                </a:lnTo>
                <a:lnTo>
                  <a:pt x="3264" y="1243"/>
                </a:lnTo>
                <a:lnTo>
                  <a:pt x="3216" y="1088"/>
                </a:lnTo>
                <a:lnTo>
                  <a:pt x="3153" y="939"/>
                </a:lnTo>
                <a:lnTo>
                  <a:pt x="3076" y="797"/>
                </a:lnTo>
                <a:lnTo>
                  <a:pt x="2987" y="665"/>
                </a:lnTo>
                <a:lnTo>
                  <a:pt x="2886" y="542"/>
                </a:lnTo>
                <a:lnTo>
                  <a:pt x="2773" y="431"/>
                </a:lnTo>
                <a:lnTo>
                  <a:pt x="2650" y="328"/>
                </a:lnTo>
                <a:lnTo>
                  <a:pt x="2518" y="239"/>
                </a:lnTo>
                <a:lnTo>
                  <a:pt x="2378" y="162"/>
                </a:lnTo>
                <a:lnTo>
                  <a:pt x="2228" y="100"/>
                </a:lnTo>
                <a:lnTo>
                  <a:pt x="2073" y="52"/>
                </a:lnTo>
                <a:lnTo>
                  <a:pt x="1911" y="18"/>
                </a:lnTo>
                <a:lnTo>
                  <a:pt x="1744" y="2"/>
                </a:lnTo>
                <a:lnTo>
                  <a:pt x="1658" y="0"/>
                </a:lnTo>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587">
            <a:extLst>
              <a:ext uri="{FF2B5EF4-FFF2-40B4-BE49-F238E27FC236}">
                <a16:creationId xmlns:a16="http://schemas.microsoft.com/office/drawing/2014/main" id="{5618D631-399E-90CB-91EF-B74A7F24B83D}"/>
              </a:ext>
            </a:extLst>
          </p:cNvPr>
          <p:cNvSpPr>
            <a:spLocks/>
          </p:cNvSpPr>
          <p:nvPr/>
        </p:nvSpPr>
        <p:spPr bwMode="auto">
          <a:xfrm>
            <a:off x="1379842" y="1332042"/>
            <a:ext cx="517079" cy="517079"/>
          </a:xfrm>
          <a:custGeom>
            <a:avLst/>
            <a:gdLst>
              <a:gd name="T0" fmla="*/ 946 w 1995"/>
              <a:gd name="T1" fmla="*/ 1993 h 1995"/>
              <a:gd name="T2" fmla="*/ 748 w 1995"/>
              <a:gd name="T3" fmla="*/ 1964 h 1995"/>
              <a:gd name="T4" fmla="*/ 565 w 1995"/>
              <a:gd name="T5" fmla="*/ 1898 h 1995"/>
              <a:gd name="T6" fmla="*/ 401 w 1995"/>
              <a:gd name="T7" fmla="*/ 1798 h 1995"/>
              <a:gd name="T8" fmla="*/ 259 w 1995"/>
              <a:gd name="T9" fmla="*/ 1668 h 1995"/>
              <a:gd name="T10" fmla="*/ 145 w 1995"/>
              <a:gd name="T11" fmla="*/ 1515 h 1995"/>
              <a:gd name="T12" fmla="*/ 61 w 1995"/>
              <a:gd name="T13" fmla="*/ 1340 h 1995"/>
              <a:gd name="T14" fmla="*/ 12 w 1995"/>
              <a:gd name="T15" fmla="*/ 1150 h 1995"/>
              <a:gd name="T16" fmla="*/ 0 w 1995"/>
              <a:gd name="T17" fmla="*/ 998 h 1995"/>
              <a:gd name="T18" fmla="*/ 12 w 1995"/>
              <a:gd name="T19" fmla="*/ 846 h 1995"/>
              <a:gd name="T20" fmla="*/ 61 w 1995"/>
              <a:gd name="T21" fmla="*/ 655 h 1995"/>
              <a:gd name="T22" fmla="*/ 145 w 1995"/>
              <a:gd name="T23" fmla="*/ 481 h 1995"/>
              <a:gd name="T24" fmla="*/ 259 w 1995"/>
              <a:gd name="T25" fmla="*/ 327 h 1995"/>
              <a:gd name="T26" fmla="*/ 401 w 1995"/>
              <a:gd name="T27" fmla="*/ 198 h 1995"/>
              <a:gd name="T28" fmla="*/ 565 w 1995"/>
              <a:gd name="T29" fmla="*/ 98 h 1995"/>
              <a:gd name="T30" fmla="*/ 748 w 1995"/>
              <a:gd name="T31" fmla="*/ 31 h 1995"/>
              <a:gd name="T32" fmla="*/ 946 w 1995"/>
              <a:gd name="T33" fmla="*/ 1 h 1995"/>
              <a:gd name="T34" fmla="*/ 1049 w 1995"/>
              <a:gd name="T35" fmla="*/ 1 h 1995"/>
              <a:gd name="T36" fmla="*/ 1247 w 1995"/>
              <a:gd name="T37" fmla="*/ 31 h 1995"/>
              <a:gd name="T38" fmla="*/ 1431 w 1995"/>
              <a:gd name="T39" fmla="*/ 98 h 1995"/>
              <a:gd name="T40" fmla="*/ 1594 w 1995"/>
              <a:gd name="T41" fmla="*/ 198 h 1995"/>
              <a:gd name="T42" fmla="*/ 1737 w 1995"/>
              <a:gd name="T43" fmla="*/ 327 h 1995"/>
              <a:gd name="T44" fmla="*/ 1851 w 1995"/>
              <a:gd name="T45" fmla="*/ 481 h 1995"/>
              <a:gd name="T46" fmla="*/ 1935 w 1995"/>
              <a:gd name="T47" fmla="*/ 655 h 1995"/>
              <a:gd name="T48" fmla="*/ 1985 w 1995"/>
              <a:gd name="T49" fmla="*/ 846 h 1995"/>
              <a:gd name="T50" fmla="*/ 1995 w 1995"/>
              <a:gd name="T51" fmla="*/ 998 h 1995"/>
              <a:gd name="T52" fmla="*/ 1985 w 1995"/>
              <a:gd name="T53" fmla="*/ 1150 h 1995"/>
              <a:gd name="T54" fmla="*/ 1935 w 1995"/>
              <a:gd name="T55" fmla="*/ 1340 h 1995"/>
              <a:gd name="T56" fmla="*/ 1851 w 1995"/>
              <a:gd name="T57" fmla="*/ 1515 h 1995"/>
              <a:gd name="T58" fmla="*/ 1737 w 1995"/>
              <a:gd name="T59" fmla="*/ 1668 h 1995"/>
              <a:gd name="T60" fmla="*/ 1594 w 1995"/>
              <a:gd name="T61" fmla="*/ 1798 h 1995"/>
              <a:gd name="T62" fmla="*/ 1431 w 1995"/>
              <a:gd name="T63" fmla="*/ 1898 h 1995"/>
              <a:gd name="T64" fmla="*/ 1247 w 1995"/>
              <a:gd name="T65" fmla="*/ 1964 h 1995"/>
              <a:gd name="T66" fmla="*/ 1049 w 1995"/>
              <a:gd name="T67" fmla="*/ 1993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95" h="1995">
                <a:moveTo>
                  <a:pt x="998" y="1995"/>
                </a:moveTo>
                <a:lnTo>
                  <a:pt x="946" y="1993"/>
                </a:lnTo>
                <a:lnTo>
                  <a:pt x="847" y="1984"/>
                </a:lnTo>
                <a:lnTo>
                  <a:pt x="748" y="1964"/>
                </a:lnTo>
                <a:lnTo>
                  <a:pt x="655" y="1935"/>
                </a:lnTo>
                <a:lnTo>
                  <a:pt x="565" y="1898"/>
                </a:lnTo>
                <a:lnTo>
                  <a:pt x="481" y="1851"/>
                </a:lnTo>
                <a:lnTo>
                  <a:pt x="401" y="1798"/>
                </a:lnTo>
                <a:lnTo>
                  <a:pt x="327" y="1735"/>
                </a:lnTo>
                <a:lnTo>
                  <a:pt x="259" y="1668"/>
                </a:lnTo>
                <a:lnTo>
                  <a:pt x="198" y="1594"/>
                </a:lnTo>
                <a:lnTo>
                  <a:pt x="145" y="1515"/>
                </a:lnTo>
                <a:lnTo>
                  <a:pt x="99" y="1430"/>
                </a:lnTo>
                <a:lnTo>
                  <a:pt x="61" y="1340"/>
                </a:lnTo>
                <a:lnTo>
                  <a:pt x="31" y="1247"/>
                </a:lnTo>
                <a:lnTo>
                  <a:pt x="12" y="1150"/>
                </a:lnTo>
                <a:lnTo>
                  <a:pt x="1" y="1049"/>
                </a:lnTo>
                <a:lnTo>
                  <a:pt x="0" y="998"/>
                </a:lnTo>
                <a:lnTo>
                  <a:pt x="1" y="946"/>
                </a:lnTo>
                <a:lnTo>
                  <a:pt x="12" y="846"/>
                </a:lnTo>
                <a:lnTo>
                  <a:pt x="31" y="748"/>
                </a:lnTo>
                <a:lnTo>
                  <a:pt x="61" y="655"/>
                </a:lnTo>
                <a:lnTo>
                  <a:pt x="99" y="565"/>
                </a:lnTo>
                <a:lnTo>
                  <a:pt x="145" y="481"/>
                </a:lnTo>
                <a:lnTo>
                  <a:pt x="198" y="400"/>
                </a:lnTo>
                <a:lnTo>
                  <a:pt x="259" y="327"/>
                </a:lnTo>
                <a:lnTo>
                  <a:pt x="327" y="259"/>
                </a:lnTo>
                <a:lnTo>
                  <a:pt x="401" y="198"/>
                </a:lnTo>
                <a:lnTo>
                  <a:pt x="481" y="145"/>
                </a:lnTo>
                <a:lnTo>
                  <a:pt x="565" y="98"/>
                </a:lnTo>
                <a:lnTo>
                  <a:pt x="655" y="61"/>
                </a:lnTo>
                <a:lnTo>
                  <a:pt x="748" y="31"/>
                </a:lnTo>
                <a:lnTo>
                  <a:pt x="847" y="12"/>
                </a:lnTo>
                <a:lnTo>
                  <a:pt x="946" y="1"/>
                </a:lnTo>
                <a:lnTo>
                  <a:pt x="998" y="0"/>
                </a:lnTo>
                <a:lnTo>
                  <a:pt x="1049" y="1"/>
                </a:lnTo>
                <a:lnTo>
                  <a:pt x="1150" y="12"/>
                </a:lnTo>
                <a:lnTo>
                  <a:pt x="1247" y="31"/>
                </a:lnTo>
                <a:lnTo>
                  <a:pt x="1340" y="61"/>
                </a:lnTo>
                <a:lnTo>
                  <a:pt x="1431" y="98"/>
                </a:lnTo>
                <a:lnTo>
                  <a:pt x="1515" y="145"/>
                </a:lnTo>
                <a:lnTo>
                  <a:pt x="1594" y="198"/>
                </a:lnTo>
                <a:lnTo>
                  <a:pt x="1668" y="259"/>
                </a:lnTo>
                <a:lnTo>
                  <a:pt x="1737" y="327"/>
                </a:lnTo>
                <a:lnTo>
                  <a:pt x="1798" y="400"/>
                </a:lnTo>
                <a:lnTo>
                  <a:pt x="1851" y="481"/>
                </a:lnTo>
                <a:lnTo>
                  <a:pt x="1898" y="565"/>
                </a:lnTo>
                <a:lnTo>
                  <a:pt x="1935" y="655"/>
                </a:lnTo>
                <a:lnTo>
                  <a:pt x="1964" y="748"/>
                </a:lnTo>
                <a:lnTo>
                  <a:pt x="1985" y="846"/>
                </a:lnTo>
                <a:lnTo>
                  <a:pt x="1995" y="946"/>
                </a:lnTo>
                <a:lnTo>
                  <a:pt x="1995" y="998"/>
                </a:lnTo>
                <a:lnTo>
                  <a:pt x="1995" y="1049"/>
                </a:lnTo>
                <a:lnTo>
                  <a:pt x="1985" y="1150"/>
                </a:lnTo>
                <a:lnTo>
                  <a:pt x="1964" y="1247"/>
                </a:lnTo>
                <a:lnTo>
                  <a:pt x="1935" y="1340"/>
                </a:lnTo>
                <a:lnTo>
                  <a:pt x="1898" y="1430"/>
                </a:lnTo>
                <a:lnTo>
                  <a:pt x="1851" y="1515"/>
                </a:lnTo>
                <a:lnTo>
                  <a:pt x="1798" y="1594"/>
                </a:lnTo>
                <a:lnTo>
                  <a:pt x="1737" y="1668"/>
                </a:lnTo>
                <a:lnTo>
                  <a:pt x="1668" y="1735"/>
                </a:lnTo>
                <a:lnTo>
                  <a:pt x="1594" y="1798"/>
                </a:lnTo>
                <a:lnTo>
                  <a:pt x="1515" y="1851"/>
                </a:lnTo>
                <a:lnTo>
                  <a:pt x="1431" y="1898"/>
                </a:lnTo>
                <a:lnTo>
                  <a:pt x="1340" y="1935"/>
                </a:lnTo>
                <a:lnTo>
                  <a:pt x="1247" y="1964"/>
                </a:lnTo>
                <a:lnTo>
                  <a:pt x="1150" y="1984"/>
                </a:lnTo>
                <a:lnTo>
                  <a:pt x="1049" y="1993"/>
                </a:lnTo>
                <a:lnTo>
                  <a:pt x="998" y="19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589">
            <a:extLst>
              <a:ext uri="{FF2B5EF4-FFF2-40B4-BE49-F238E27FC236}">
                <a16:creationId xmlns:a16="http://schemas.microsoft.com/office/drawing/2014/main" id="{A8A3D8E5-B5E7-3F67-2396-DB07DA4CE3CA}"/>
              </a:ext>
            </a:extLst>
          </p:cNvPr>
          <p:cNvSpPr>
            <a:spLocks/>
          </p:cNvSpPr>
          <p:nvPr/>
        </p:nvSpPr>
        <p:spPr bwMode="auto">
          <a:xfrm>
            <a:off x="1862725" y="1594209"/>
            <a:ext cx="120203" cy="294289"/>
          </a:xfrm>
          <a:custGeom>
            <a:avLst/>
            <a:gdLst>
              <a:gd name="T0" fmla="*/ 462 w 462"/>
              <a:gd name="T1" fmla="*/ 981 h 1135"/>
              <a:gd name="T2" fmla="*/ 460 w 462"/>
              <a:gd name="T3" fmla="*/ 985 h 1135"/>
              <a:gd name="T4" fmla="*/ 457 w 462"/>
              <a:gd name="T5" fmla="*/ 989 h 1135"/>
              <a:gd name="T6" fmla="*/ 443 w 462"/>
              <a:gd name="T7" fmla="*/ 1007 h 1135"/>
              <a:gd name="T8" fmla="*/ 427 w 462"/>
              <a:gd name="T9" fmla="*/ 1025 h 1135"/>
              <a:gd name="T10" fmla="*/ 418 w 462"/>
              <a:gd name="T11" fmla="*/ 1037 h 1135"/>
              <a:gd name="T12" fmla="*/ 409 w 462"/>
              <a:gd name="T13" fmla="*/ 1048 h 1135"/>
              <a:gd name="T14" fmla="*/ 408 w 462"/>
              <a:gd name="T15" fmla="*/ 1050 h 1135"/>
              <a:gd name="T16" fmla="*/ 408 w 462"/>
              <a:gd name="T17" fmla="*/ 1050 h 1135"/>
              <a:gd name="T18" fmla="*/ 396 w 462"/>
              <a:gd name="T19" fmla="*/ 1064 h 1135"/>
              <a:gd name="T20" fmla="*/ 383 w 462"/>
              <a:gd name="T21" fmla="*/ 1078 h 1135"/>
              <a:gd name="T22" fmla="*/ 369 w 462"/>
              <a:gd name="T23" fmla="*/ 1095 h 1135"/>
              <a:gd name="T24" fmla="*/ 355 w 462"/>
              <a:gd name="T25" fmla="*/ 1110 h 1135"/>
              <a:gd name="T26" fmla="*/ 343 w 462"/>
              <a:gd name="T27" fmla="*/ 1123 h 1135"/>
              <a:gd name="T28" fmla="*/ 332 w 462"/>
              <a:gd name="T29" fmla="*/ 1135 h 1135"/>
              <a:gd name="T30" fmla="*/ 276 w 462"/>
              <a:gd name="T31" fmla="*/ 1062 h 1135"/>
              <a:gd name="T32" fmla="*/ 177 w 462"/>
              <a:gd name="T33" fmla="*/ 908 h 1135"/>
              <a:gd name="T34" fmla="*/ 94 w 462"/>
              <a:gd name="T35" fmla="*/ 745 h 1135"/>
              <a:gd name="T36" fmla="*/ 27 w 462"/>
              <a:gd name="T37" fmla="*/ 573 h 1135"/>
              <a:gd name="T38" fmla="*/ 0 w 462"/>
              <a:gd name="T39" fmla="*/ 483 h 1135"/>
              <a:gd name="T40" fmla="*/ 36 w 462"/>
              <a:gd name="T41" fmla="*/ 417 h 1135"/>
              <a:gd name="T42" fmla="*/ 65 w 462"/>
              <a:gd name="T43" fmla="*/ 348 h 1135"/>
              <a:gd name="T44" fmla="*/ 68 w 462"/>
              <a:gd name="T45" fmla="*/ 341 h 1135"/>
              <a:gd name="T46" fmla="*/ 71 w 462"/>
              <a:gd name="T47" fmla="*/ 333 h 1135"/>
              <a:gd name="T48" fmla="*/ 81 w 462"/>
              <a:gd name="T49" fmla="*/ 303 h 1135"/>
              <a:gd name="T50" fmla="*/ 90 w 462"/>
              <a:gd name="T51" fmla="*/ 273 h 1135"/>
              <a:gd name="T52" fmla="*/ 94 w 462"/>
              <a:gd name="T53" fmla="*/ 263 h 1135"/>
              <a:gd name="T54" fmla="*/ 97 w 462"/>
              <a:gd name="T55" fmla="*/ 252 h 1135"/>
              <a:gd name="T56" fmla="*/ 100 w 462"/>
              <a:gd name="T57" fmla="*/ 242 h 1135"/>
              <a:gd name="T58" fmla="*/ 102 w 462"/>
              <a:gd name="T59" fmla="*/ 232 h 1135"/>
              <a:gd name="T60" fmla="*/ 105 w 462"/>
              <a:gd name="T61" fmla="*/ 223 h 1135"/>
              <a:gd name="T62" fmla="*/ 106 w 462"/>
              <a:gd name="T63" fmla="*/ 214 h 1135"/>
              <a:gd name="T64" fmla="*/ 110 w 462"/>
              <a:gd name="T65" fmla="*/ 201 h 1135"/>
              <a:gd name="T66" fmla="*/ 112 w 462"/>
              <a:gd name="T67" fmla="*/ 189 h 1135"/>
              <a:gd name="T68" fmla="*/ 112 w 462"/>
              <a:gd name="T69" fmla="*/ 182 h 1135"/>
              <a:gd name="T70" fmla="*/ 114 w 462"/>
              <a:gd name="T71" fmla="*/ 177 h 1135"/>
              <a:gd name="T72" fmla="*/ 116 w 462"/>
              <a:gd name="T73" fmla="*/ 166 h 1135"/>
              <a:gd name="T74" fmla="*/ 119 w 462"/>
              <a:gd name="T75" fmla="*/ 153 h 1135"/>
              <a:gd name="T76" fmla="*/ 125 w 462"/>
              <a:gd name="T77" fmla="*/ 109 h 1135"/>
              <a:gd name="T78" fmla="*/ 129 w 462"/>
              <a:gd name="T79" fmla="*/ 64 h 1135"/>
              <a:gd name="T80" fmla="*/ 131 w 462"/>
              <a:gd name="T81" fmla="*/ 53 h 1135"/>
              <a:gd name="T82" fmla="*/ 131 w 462"/>
              <a:gd name="T83" fmla="*/ 41 h 1135"/>
              <a:gd name="T84" fmla="*/ 131 w 462"/>
              <a:gd name="T85" fmla="*/ 39 h 1135"/>
              <a:gd name="T86" fmla="*/ 131 w 462"/>
              <a:gd name="T87" fmla="*/ 35 h 1135"/>
              <a:gd name="T88" fmla="*/ 132 w 462"/>
              <a:gd name="T89" fmla="*/ 26 h 1135"/>
              <a:gd name="T90" fmla="*/ 132 w 462"/>
              <a:gd name="T91" fmla="*/ 17 h 1135"/>
              <a:gd name="T92" fmla="*/ 132 w 462"/>
              <a:gd name="T93" fmla="*/ 7 h 1135"/>
              <a:gd name="T94" fmla="*/ 132 w 462"/>
              <a:gd name="T95" fmla="*/ 0 h 1135"/>
              <a:gd name="T96" fmla="*/ 133 w 462"/>
              <a:gd name="T97" fmla="*/ 68 h 1135"/>
              <a:gd name="T98" fmla="*/ 145 w 462"/>
              <a:gd name="T99" fmla="*/ 204 h 1135"/>
              <a:gd name="T100" fmla="*/ 168 w 462"/>
              <a:gd name="T101" fmla="*/ 335 h 1135"/>
              <a:gd name="T102" fmla="*/ 201 w 462"/>
              <a:gd name="T103" fmla="*/ 464 h 1135"/>
              <a:gd name="T104" fmla="*/ 243 w 462"/>
              <a:gd name="T105" fmla="*/ 587 h 1135"/>
              <a:gd name="T106" fmla="*/ 295 w 462"/>
              <a:gd name="T107" fmla="*/ 706 h 1135"/>
              <a:gd name="T108" fmla="*/ 355 w 462"/>
              <a:gd name="T109" fmla="*/ 820 h 1135"/>
              <a:gd name="T110" fmla="*/ 425 w 462"/>
              <a:gd name="T111" fmla="*/ 929 h 1135"/>
              <a:gd name="T112" fmla="*/ 462 w 462"/>
              <a:gd name="T113" fmla="*/ 981 h 1135"/>
              <a:gd name="T114" fmla="*/ 462 w 462"/>
              <a:gd name="T115" fmla="*/ 981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2" h="1135">
                <a:moveTo>
                  <a:pt x="462" y="981"/>
                </a:moveTo>
                <a:lnTo>
                  <a:pt x="460" y="985"/>
                </a:lnTo>
                <a:lnTo>
                  <a:pt x="457" y="989"/>
                </a:lnTo>
                <a:lnTo>
                  <a:pt x="443" y="1007"/>
                </a:lnTo>
                <a:lnTo>
                  <a:pt x="427" y="1025"/>
                </a:lnTo>
                <a:lnTo>
                  <a:pt x="418" y="1037"/>
                </a:lnTo>
                <a:lnTo>
                  <a:pt x="409" y="1048"/>
                </a:lnTo>
                <a:lnTo>
                  <a:pt x="408" y="1050"/>
                </a:lnTo>
                <a:lnTo>
                  <a:pt x="408" y="1050"/>
                </a:lnTo>
                <a:lnTo>
                  <a:pt x="396" y="1064"/>
                </a:lnTo>
                <a:lnTo>
                  <a:pt x="383" y="1078"/>
                </a:lnTo>
                <a:lnTo>
                  <a:pt x="369" y="1095"/>
                </a:lnTo>
                <a:lnTo>
                  <a:pt x="355" y="1110"/>
                </a:lnTo>
                <a:lnTo>
                  <a:pt x="343" y="1123"/>
                </a:lnTo>
                <a:lnTo>
                  <a:pt x="332" y="1135"/>
                </a:lnTo>
                <a:lnTo>
                  <a:pt x="276" y="1062"/>
                </a:lnTo>
                <a:lnTo>
                  <a:pt x="177" y="908"/>
                </a:lnTo>
                <a:lnTo>
                  <a:pt x="94" y="745"/>
                </a:lnTo>
                <a:lnTo>
                  <a:pt x="27" y="573"/>
                </a:lnTo>
                <a:lnTo>
                  <a:pt x="0" y="483"/>
                </a:lnTo>
                <a:lnTo>
                  <a:pt x="36" y="417"/>
                </a:lnTo>
                <a:lnTo>
                  <a:pt x="65" y="348"/>
                </a:lnTo>
                <a:lnTo>
                  <a:pt x="68" y="341"/>
                </a:lnTo>
                <a:lnTo>
                  <a:pt x="71" y="333"/>
                </a:lnTo>
                <a:lnTo>
                  <a:pt x="81" y="303"/>
                </a:lnTo>
                <a:lnTo>
                  <a:pt x="90" y="273"/>
                </a:lnTo>
                <a:lnTo>
                  <a:pt x="94" y="263"/>
                </a:lnTo>
                <a:lnTo>
                  <a:pt x="97" y="252"/>
                </a:lnTo>
                <a:lnTo>
                  <a:pt x="100" y="242"/>
                </a:lnTo>
                <a:lnTo>
                  <a:pt x="102" y="232"/>
                </a:lnTo>
                <a:lnTo>
                  <a:pt x="105" y="223"/>
                </a:lnTo>
                <a:lnTo>
                  <a:pt x="106" y="214"/>
                </a:lnTo>
                <a:lnTo>
                  <a:pt x="110" y="201"/>
                </a:lnTo>
                <a:lnTo>
                  <a:pt x="112" y="189"/>
                </a:lnTo>
                <a:lnTo>
                  <a:pt x="112" y="182"/>
                </a:lnTo>
                <a:lnTo>
                  <a:pt x="114" y="177"/>
                </a:lnTo>
                <a:lnTo>
                  <a:pt x="116" y="166"/>
                </a:lnTo>
                <a:lnTo>
                  <a:pt x="119" y="153"/>
                </a:lnTo>
                <a:lnTo>
                  <a:pt x="125" y="109"/>
                </a:lnTo>
                <a:lnTo>
                  <a:pt x="129" y="64"/>
                </a:lnTo>
                <a:lnTo>
                  <a:pt x="131" y="53"/>
                </a:lnTo>
                <a:lnTo>
                  <a:pt x="131" y="41"/>
                </a:lnTo>
                <a:lnTo>
                  <a:pt x="131" y="39"/>
                </a:lnTo>
                <a:lnTo>
                  <a:pt x="131" y="35"/>
                </a:lnTo>
                <a:lnTo>
                  <a:pt x="132" y="26"/>
                </a:lnTo>
                <a:lnTo>
                  <a:pt x="132" y="17"/>
                </a:lnTo>
                <a:lnTo>
                  <a:pt x="132" y="7"/>
                </a:lnTo>
                <a:lnTo>
                  <a:pt x="132" y="0"/>
                </a:lnTo>
                <a:lnTo>
                  <a:pt x="133" y="68"/>
                </a:lnTo>
                <a:lnTo>
                  <a:pt x="145" y="204"/>
                </a:lnTo>
                <a:lnTo>
                  <a:pt x="168" y="335"/>
                </a:lnTo>
                <a:lnTo>
                  <a:pt x="201" y="464"/>
                </a:lnTo>
                <a:lnTo>
                  <a:pt x="243" y="587"/>
                </a:lnTo>
                <a:lnTo>
                  <a:pt x="295" y="706"/>
                </a:lnTo>
                <a:lnTo>
                  <a:pt x="355" y="820"/>
                </a:lnTo>
                <a:lnTo>
                  <a:pt x="425" y="929"/>
                </a:lnTo>
                <a:lnTo>
                  <a:pt x="462" y="981"/>
                </a:lnTo>
                <a:lnTo>
                  <a:pt x="462" y="981"/>
                </a:lnTo>
                <a:close/>
              </a:path>
            </a:pathLst>
          </a:custGeom>
          <a:solidFill>
            <a:srgbClr val="0089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590">
            <a:extLst>
              <a:ext uri="{FF2B5EF4-FFF2-40B4-BE49-F238E27FC236}">
                <a16:creationId xmlns:a16="http://schemas.microsoft.com/office/drawing/2014/main" id="{225600C7-670F-7B8A-20C7-927C88C2F6CE}"/>
              </a:ext>
            </a:extLst>
          </p:cNvPr>
          <p:cNvSpPr>
            <a:spLocks/>
          </p:cNvSpPr>
          <p:nvPr/>
        </p:nvSpPr>
        <p:spPr bwMode="auto">
          <a:xfrm>
            <a:off x="1862725" y="1594209"/>
            <a:ext cx="120203" cy="294289"/>
          </a:xfrm>
          <a:custGeom>
            <a:avLst/>
            <a:gdLst>
              <a:gd name="T0" fmla="*/ 132 w 462"/>
              <a:gd name="T1" fmla="*/ 0 h 1135"/>
              <a:gd name="T2" fmla="*/ 132 w 462"/>
              <a:gd name="T3" fmla="*/ 7 h 1135"/>
              <a:gd name="T4" fmla="*/ 132 w 462"/>
              <a:gd name="T5" fmla="*/ 17 h 1135"/>
              <a:gd name="T6" fmla="*/ 132 w 462"/>
              <a:gd name="T7" fmla="*/ 26 h 1135"/>
              <a:gd name="T8" fmla="*/ 131 w 462"/>
              <a:gd name="T9" fmla="*/ 35 h 1135"/>
              <a:gd name="T10" fmla="*/ 131 w 462"/>
              <a:gd name="T11" fmla="*/ 39 h 1135"/>
              <a:gd name="T12" fmla="*/ 131 w 462"/>
              <a:gd name="T13" fmla="*/ 41 h 1135"/>
              <a:gd name="T14" fmla="*/ 131 w 462"/>
              <a:gd name="T15" fmla="*/ 53 h 1135"/>
              <a:gd name="T16" fmla="*/ 129 w 462"/>
              <a:gd name="T17" fmla="*/ 64 h 1135"/>
              <a:gd name="T18" fmla="*/ 125 w 462"/>
              <a:gd name="T19" fmla="*/ 109 h 1135"/>
              <a:gd name="T20" fmla="*/ 119 w 462"/>
              <a:gd name="T21" fmla="*/ 153 h 1135"/>
              <a:gd name="T22" fmla="*/ 116 w 462"/>
              <a:gd name="T23" fmla="*/ 166 h 1135"/>
              <a:gd name="T24" fmla="*/ 114 w 462"/>
              <a:gd name="T25" fmla="*/ 177 h 1135"/>
              <a:gd name="T26" fmla="*/ 112 w 462"/>
              <a:gd name="T27" fmla="*/ 182 h 1135"/>
              <a:gd name="T28" fmla="*/ 112 w 462"/>
              <a:gd name="T29" fmla="*/ 189 h 1135"/>
              <a:gd name="T30" fmla="*/ 110 w 462"/>
              <a:gd name="T31" fmla="*/ 201 h 1135"/>
              <a:gd name="T32" fmla="*/ 106 w 462"/>
              <a:gd name="T33" fmla="*/ 214 h 1135"/>
              <a:gd name="T34" fmla="*/ 105 w 462"/>
              <a:gd name="T35" fmla="*/ 223 h 1135"/>
              <a:gd name="T36" fmla="*/ 102 w 462"/>
              <a:gd name="T37" fmla="*/ 232 h 1135"/>
              <a:gd name="T38" fmla="*/ 100 w 462"/>
              <a:gd name="T39" fmla="*/ 242 h 1135"/>
              <a:gd name="T40" fmla="*/ 97 w 462"/>
              <a:gd name="T41" fmla="*/ 252 h 1135"/>
              <a:gd name="T42" fmla="*/ 94 w 462"/>
              <a:gd name="T43" fmla="*/ 263 h 1135"/>
              <a:gd name="T44" fmla="*/ 90 w 462"/>
              <a:gd name="T45" fmla="*/ 273 h 1135"/>
              <a:gd name="T46" fmla="*/ 81 w 462"/>
              <a:gd name="T47" fmla="*/ 303 h 1135"/>
              <a:gd name="T48" fmla="*/ 71 w 462"/>
              <a:gd name="T49" fmla="*/ 333 h 1135"/>
              <a:gd name="T50" fmla="*/ 65 w 462"/>
              <a:gd name="T51" fmla="*/ 348 h 1135"/>
              <a:gd name="T52" fmla="*/ 36 w 462"/>
              <a:gd name="T53" fmla="*/ 417 h 1135"/>
              <a:gd name="T54" fmla="*/ 0 w 462"/>
              <a:gd name="T55" fmla="*/ 483 h 1135"/>
              <a:gd name="T56" fmla="*/ 27 w 462"/>
              <a:gd name="T57" fmla="*/ 573 h 1135"/>
              <a:gd name="T58" fmla="*/ 94 w 462"/>
              <a:gd name="T59" fmla="*/ 745 h 1135"/>
              <a:gd name="T60" fmla="*/ 177 w 462"/>
              <a:gd name="T61" fmla="*/ 908 h 1135"/>
              <a:gd name="T62" fmla="*/ 276 w 462"/>
              <a:gd name="T63" fmla="*/ 1062 h 1135"/>
              <a:gd name="T64" fmla="*/ 332 w 462"/>
              <a:gd name="T65" fmla="*/ 1135 h 1135"/>
              <a:gd name="T66" fmla="*/ 343 w 462"/>
              <a:gd name="T67" fmla="*/ 1123 h 1135"/>
              <a:gd name="T68" fmla="*/ 355 w 462"/>
              <a:gd name="T69" fmla="*/ 1110 h 1135"/>
              <a:gd name="T70" fmla="*/ 369 w 462"/>
              <a:gd name="T71" fmla="*/ 1095 h 1135"/>
              <a:gd name="T72" fmla="*/ 383 w 462"/>
              <a:gd name="T73" fmla="*/ 1078 h 1135"/>
              <a:gd name="T74" fmla="*/ 396 w 462"/>
              <a:gd name="T75" fmla="*/ 1064 h 1135"/>
              <a:gd name="T76" fmla="*/ 408 w 462"/>
              <a:gd name="T77" fmla="*/ 1050 h 1135"/>
              <a:gd name="T78" fmla="*/ 408 w 462"/>
              <a:gd name="T79" fmla="*/ 1050 h 1135"/>
              <a:gd name="T80" fmla="*/ 409 w 462"/>
              <a:gd name="T81" fmla="*/ 1048 h 1135"/>
              <a:gd name="T82" fmla="*/ 418 w 462"/>
              <a:gd name="T83" fmla="*/ 1037 h 1135"/>
              <a:gd name="T84" fmla="*/ 427 w 462"/>
              <a:gd name="T85" fmla="*/ 1025 h 1135"/>
              <a:gd name="T86" fmla="*/ 443 w 462"/>
              <a:gd name="T87" fmla="*/ 1007 h 1135"/>
              <a:gd name="T88" fmla="*/ 457 w 462"/>
              <a:gd name="T89" fmla="*/ 989 h 1135"/>
              <a:gd name="T90" fmla="*/ 460 w 462"/>
              <a:gd name="T91" fmla="*/ 985 h 1135"/>
              <a:gd name="T92" fmla="*/ 462 w 462"/>
              <a:gd name="T93" fmla="*/ 981 h 1135"/>
              <a:gd name="T94" fmla="*/ 425 w 462"/>
              <a:gd name="T95" fmla="*/ 929 h 1135"/>
              <a:gd name="T96" fmla="*/ 355 w 462"/>
              <a:gd name="T97" fmla="*/ 820 h 1135"/>
              <a:gd name="T98" fmla="*/ 295 w 462"/>
              <a:gd name="T99" fmla="*/ 706 h 1135"/>
              <a:gd name="T100" fmla="*/ 243 w 462"/>
              <a:gd name="T101" fmla="*/ 587 h 1135"/>
              <a:gd name="T102" fmla="*/ 201 w 462"/>
              <a:gd name="T103" fmla="*/ 464 h 1135"/>
              <a:gd name="T104" fmla="*/ 168 w 462"/>
              <a:gd name="T105" fmla="*/ 335 h 1135"/>
              <a:gd name="T106" fmla="*/ 145 w 462"/>
              <a:gd name="T107" fmla="*/ 204 h 1135"/>
              <a:gd name="T108" fmla="*/ 133 w 462"/>
              <a:gd name="T109" fmla="*/ 68 h 1135"/>
              <a:gd name="T110" fmla="*/ 132 w 462"/>
              <a:gd name="T111" fmla="*/ 0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1135">
                <a:moveTo>
                  <a:pt x="132" y="0"/>
                </a:moveTo>
                <a:lnTo>
                  <a:pt x="132" y="7"/>
                </a:lnTo>
                <a:lnTo>
                  <a:pt x="132" y="17"/>
                </a:lnTo>
                <a:lnTo>
                  <a:pt x="132" y="26"/>
                </a:lnTo>
                <a:lnTo>
                  <a:pt x="131" y="35"/>
                </a:lnTo>
                <a:lnTo>
                  <a:pt x="131" y="39"/>
                </a:lnTo>
                <a:lnTo>
                  <a:pt x="131" y="41"/>
                </a:lnTo>
                <a:lnTo>
                  <a:pt x="131" y="53"/>
                </a:lnTo>
                <a:lnTo>
                  <a:pt x="129" y="64"/>
                </a:lnTo>
                <a:lnTo>
                  <a:pt x="125" y="109"/>
                </a:lnTo>
                <a:lnTo>
                  <a:pt x="119" y="153"/>
                </a:lnTo>
                <a:lnTo>
                  <a:pt x="116" y="166"/>
                </a:lnTo>
                <a:lnTo>
                  <a:pt x="114" y="177"/>
                </a:lnTo>
                <a:lnTo>
                  <a:pt x="112" y="182"/>
                </a:lnTo>
                <a:lnTo>
                  <a:pt x="112" y="189"/>
                </a:lnTo>
                <a:lnTo>
                  <a:pt x="110" y="201"/>
                </a:lnTo>
                <a:lnTo>
                  <a:pt x="106" y="214"/>
                </a:lnTo>
                <a:lnTo>
                  <a:pt x="105" y="223"/>
                </a:lnTo>
                <a:lnTo>
                  <a:pt x="102" y="232"/>
                </a:lnTo>
                <a:lnTo>
                  <a:pt x="100" y="242"/>
                </a:lnTo>
                <a:lnTo>
                  <a:pt x="97" y="252"/>
                </a:lnTo>
                <a:lnTo>
                  <a:pt x="94" y="263"/>
                </a:lnTo>
                <a:lnTo>
                  <a:pt x="90" y="273"/>
                </a:lnTo>
                <a:lnTo>
                  <a:pt x="81" y="303"/>
                </a:lnTo>
                <a:lnTo>
                  <a:pt x="71" y="333"/>
                </a:lnTo>
                <a:lnTo>
                  <a:pt x="65" y="348"/>
                </a:lnTo>
                <a:lnTo>
                  <a:pt x="36" y="417"/>
                </a:lnTo>
                <a:lnTo>
                  <a:pt x="0" y="483"/>
                </a:lnTo>
                <a:lnTo>
                  <a:pt x="27" y="573"/>
                </a:lnTo>
                <a:lnTo>
                  <a:pt x="94" y="745"/>
                </a:lnTo>
                <a:lnTo>
                  <a:pt x="177" y="908"/>
                </a:lnTo>
                <a:lnTo>
                  <a:pt x="276" y="1062"/>
                </a:lnTo>
                <a:lnTo>
                  <a:pt x="332" y="1135"/>
                </a:lnTo>
                <a:lnTo>
                  <a:pt x="343" y="1123"/>
                </a:lnTo>
                <a:lnTo>
                  <a:pt x="355" y="1110"/>
                </a:lnTo>
                <a:lnTo>
                  <a:pt x="369" y="1095"/>
                </a:lnTo>
                <a:lnTo>
                  <a:pt x="383" y="1078"/>
                </a:lnTo>
                <a:lnTo>
                  <a:pt x="396" y="1064"/>
                </a:lnTo>
                <a:lnTo>
                  <a:pt x="408" y="1050"/>
                </a:lnTo>
                <a:lnTo>
                  <a:pt x="408" y="1050"/>
                </a:lnTo>
                <a:lnTo>
                  <a:pt x="409" y="1048"/>
                </a:lnTo>
                <a:lnTo>
                  <a:pt x="418" y="1037"/>
                </a:lnTo>
                <a:lnTo>
                  <a:pt x="427" y="1025"/>
                </a:lnTo>
                <a:lnTo>
                  <a:pt x="443" y="1007"/>
                </a:lnTo>
                <a:lnTo>
                  <a:pt x="457" y="989"/>
                </a:lnTo>
                <a:lnTo>
                  <a:pt x="460" y="985"/>
                </a:lnTo>
                <a:lnTo>
                  <a:pt x="462" y="981"/>
                </a:lnTo>
                <a:lnTo>
                  <a:pt x="425" y="929"/>
                </a:lnTo>
                <a:lnTo>
                  <a:pt x="355" y="820"/>
                </a:lnTo>
                <a:lnTo>
                  <a:pt x="295" y="706"/>
                </a:lnTo>
                <a:lnTo>
                  <a:pt x="243" y="587"/>
                </a:lnTo>
                <a:lnTo>
                  <a:pt x="201" y="464"/>
                </a:lnTo>
                <a:lnTo>
                  <a:pt x="168" y="335"/>
                </a:lnTo>
                <a:lnTo>
                  <a:pt x="145" y="204"/>
                </a:lnTo>
                <a:lnTo>
                  <a:pt x="133" y="68"/>
                </a:lnTo>
                <a:lnTo>
                  <a:pt x="132" y="0"/>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Shape 97">
            <a:extLst>
              <a:ext uri="{FF2B5EF4-FFF2-40B4-BE49-F238E27FC236}">
                <a16:creationId xmlns:a16="http://schemas.microsoft.com/office/drawing/2014/main" id="{31CA581A-25F7-BC44-994E-F060DD9F991E}"/>
              </a:ext>
            </a:extLst>
          </p:cNvPr>
          <p:cNvSpPr>
            <a:spLocks/>
          </p:cNvSpPr>
          <p:nvPr/>
        </p:nvSpPr>
        <p:spPr bwMode="auto">
          <a:xfrm>
            <a:off x="1896921" y="1591099"/>
            <a:ext cx="2956360" cy="428999"/>
          </a:xfrm>
          <a:custGeom>
            <a:avLst/>
            <a:gdLst>
              <a:gd name="connsiteX0" fmla="*/ 0 w 3941813"/>
              <a:gd name="connsiteY0" fmla="*/ 0 h 571998"/>
              <a:gd name="connsiteX1" fmla="*/ 228336 w 3941813"/>
              <a:gd name="connsiteY1" fmla="*/ 0 h 571998"/>
              <a:gd name="connsiteX2" fmla="*/ 228336 w 3941813"/>
              <a:gd name="connsiteY2" fmla="*/ 1035 h 571998"/>
              <a:gd name="connsiteX3" fmla="*/ 228336 w 3941813"/>
              <a:gd name="connsiteY3" fmla="*/ 2070 h 571998"/>
              <a:gd name="connsiteX4" fmla="*/ 228336 w 3941813"/>
              <a:gd name="connsiteY4" fmla="*/ 3450 h 571998"/>
              <a:gd name="connsiteX5" fmla="*/ 228336 w 3941813"/>
              <a:gd name="connsiteY5" fmla="*/ 4485 h 571998"/>
              <a:gd name="connsiteX6" fmla="*/ 228336 w 3941813"/>
              <a:gd name="connsiteY6" fmla="*/ 6555 h 571998"/>
              <a:gd name="connsiteX7" fmla="*/ 228336 w 3941813"/>
              <a:gd name="connsiteY7" fmla="*/ 8625 h 571998"/>
              <a:gd name="connsiteX8" fmla="*/ 228336 w 3941813"/>
              <a:gd name="connsiteY8" fmla="*/ 13110 h 571998"/>
              <a:gd name="connsiteX9" fmla="*/ 228681 w 3941813"/>
              <a:gd name="connsiteY9" fmla="*/ 17595 h 571998"/>
              <a:gd name="connsiteX10" fmla="*/ 228681 w 3941813"/>
              <a:gd name="connsiteY10" fmla="*/ 21045 h 571998"/>
              <a:gd name="connsiteX11" fmla="*/ 229372 w 3941813"/>
              <a:gd name="connsiteY11" fmla="*/ 24495 h 571998"/>
              <a:gd name="connsiteX12" fmla="*/ 229561 w 3941813"/>
              <a:gd name="connsiteY12" fmla="*/ 29949 h 571998"/>
              <a:gd name="connsiteX13" fmla="*/ 230860 w 3941813"/>
              <a:gd name="connsiteY13" fmla="*/ 43059 h 571998"/>
              <a:gd name="connsiteX14" fmla="*/ 231099 w 3941813"/>
              <a:gd name="connsiteY14" fmla="*/ 44849 h 571998"/>
              <a:gd name="connsiteX15" fmla="*/ 231445 w 3941813"/>
              <a:gd name="connsiteY15" fmla="*/ 47954 h 571998"/>
              <a:gd name="connsiteX16" fmla="*/ 231790 w 3941813"/>
              <a:gd name="connsiteY16" fmla="*/ 51059 h 571998"/>
              <a:gd name="connsiteX17" fmla="*/ 232439 w 3941813"/>
              <a:gd name="connsiteY17" fmla="*/ 55431 h 571998"/>
              <a:gd name="connsiteX18" fmla="*/ 237460 w 3941813"/>
              <a:gd name="connsiteY18" fmla="*/ 78594 h 571998"/>
              <a:gd name="connsiteX19" fmla="*/ 239935 w 3941813"/>
              <a:gd name="connsiteY19" fmla="*/ 88754 h 571998"/>
              <a:gd name="connsiteX20" fmla="*/ 249062 w 3941813"/>
              <a:gd name="connsiteY20" fmla="*/ 117988 h 571998"/>
              <a:gd name="connsiteX21" fmla="*/ 258766 w 3941813"/>
              <a:gd name="connsiteY21" fmla="*/ 141560 h 571998"/>
              <a:gd name="connsiteX22" fmla="*/ 260462 w 3941813"/>
              <a:gd name="connsiteY22" fmla="*/ 145242 h 571998"/>
              <a:gd name="connsiteX23" fmla="*/ 261844 w 3941813"/>
              <a:gd name="connsiteY23" fmla="*/ 148347 h 571998"/>
              <a:gd name="connsiteX24" fmla="*/ 263571 w 3941813"/>
              <a:gd name="connsiteY24" fmla="*/ 152142 h 571998"/>
              <a:gd name="connsiteX25" fmla="*/ 265643 w 3941813"/>
              <a:gd name="connsiteY25" fmla="*/ 155592 h 571998"/>
              <a:gd name="connsiteX26" fmla="*/ 267371 w 3941813"/>
              <a:gd name="connsiteY26" fmla="*/ 158697 h 571998"/>
              <a:gd name="connsiteX27" fmla="*/ 269060 w 3941813"/>
              <a:gd name="connsiteY27" fmla="*/ 162072 h 571998"/>
              <a:gd name="connsiteX28" fmla="*/ 276558 w 3941813"/>
              <a:gd name="connsiteY28" fmla="*/ 175613 h 571998"/>
              <a:gd name="connsiteX29" fmla="*/ 277043 w 3941813"/>
              <a:gd name="connsiteY29" fmla="*/ 176291 h 571998"/>
              <a:gd name="connsiteX30" fmla="*/ 278368 w 3941813"/>
              <a:gd name="connsiteY30" fmla="*/ 178791 h 571998"/>
              <a:gd name="connsiteX31" fmla="*/ 295536 w 3941813"/>
              <a:gd name="connsiteY31" fmla="*/ 204348 h 571998"/>
              <a:gd name="connsiteX32" fmla="*/ 296042 w 3941813"/>
              <a:gd name="connsiteY32" fmla="*/ 204926 h 571998"/>
              <a:gd name="connsiteX33" fmla="*/ 298303 w 3941813"/>
              <a:gd name="connsiteY33" fmla="*/ 207936 h 571998"/>
              <a:gd name="connsiteX34" fmla="*/ 316635 w 3941813"/>
              <a:gd name="connsiteY34" fmla="*/ 230146 h 571998"/>
              <a:gd name="connsiteX35" fmla="*/ 318158 w 3941813"/>
              <a:gd name="connsiteY35" fmla="*/ 231823 h 571998"/>
              <a:gd name="connsiteX36" fmla="*/ 341295 w 3941813"/>
              <a:gd name="connsiteY36" fmla="*/ 254260 h 571998"/>
              <a:gd name="connsiteX37" fmla="*/ 364855 w 3941813"/>
              <a:gd name="connsiteY37" fmla="*/ 274566 h 571998"/>
              <a:gd name="connsiteX38" fmla="*/ 383255 w 3941813"/>
              <a:gd name="connsiteY38" fmla="*/ 287072 h 571998"/>
              <a:gd name="connsiteX39" fmla="*/ 390494 w 3941813"/>
              <a:gd name="connsiteY39" fmla="*/ 291862 h 571998"/>
              <a:gd name="connsiteX40" fmla="*/ 396550 w 3941813"/>
              <a:gd name="connsiteY40" fmla="*/ 295622 h 571998"/>
              <a:gd name="connsiteX41" fmla="*/ 409034 w 3941813"/>
              <a:gd name="connsiteY41" fmla="*/ 302598 h 571998"/>
              <a:gd name="connsiteX42" fmla="*/ 419364 w 3941813"/>
              <a:gd name="connsiteY42" fmla="*/ 308079 h 571998"/>
              <a:gd name="connsiteX43" fmla="*/ 431109 w 3941813"/>
              <a:gd name="connsiteY43" fmla="*/ 313598 h 571998"/>
              <a:gd name="connsiteX44" fmla="*/ 433413 w 3941813"/>
              <a:gd name="connsiteY44" fmla="*/ 314749 h 571998"/>
              <a:gd name="connsiteX45" fmla="*/ 445124 w 3941813"/>
              <a:gd name="connsiteY45" fmla="*/ 319611 h 571998"/>
              <a:gd name="connsiteX46" fmla="*/ 450799 w 3941813"/>
              <a:gd name="connsiteY46" fmla="*/ 321878 h 571998"/>
              <a:gd name="connsiteX47" fmla="*/ 462312 w 3941813"/>
              <a:gd name="connsiteY47" fmla="*/ 325820 h 571998"/>
              <a:gd name="connsiteX48" fmla="*/ 480775 w 3941813"/>
              <a:gd name="connsiteY48" fmla="*/ 331449 h 571998"/>
              <a:gd name="connsiteX49" fmla="*/ 490525 w 3941813"/>
              <a:gd name="connsiteY49" fmla="*/ 333953 h 571998"/>
              <a:gd name="connsiteX50" fmla="*/ 499752 w 3941813"/>
              <a:gd name="connsiteY50" fmla="*/ 335946 h 571998"/>
              <a:gd name="connsiteX51" fmla="*/ 520232 w 3941813"/>
              <a:gd name="connsiteY51" fmla="*/ 340163 h 571998"/>
              <a:gd name="connsiteX52" fmla="*/ 554124 w 3941813"/>
              <a:gd name="connsiteY52" fmla="*/ 343209 h 571998"/>
              <a:gd name="connsiteX53" fmla="*/ 555122 w 3941813"/>
              <a:gd name="connsiteY53" fmla="*/ 343268 h 571998"/>
              <a:gd name="connsiteX54" fmla="*/ 555467 w 3941813"/>
              <a:gd name="connsiteY54" fmla="*/ 343294 h 571998"/>
              <a:gd name="connsiteX55" fmla="*/ 572739 w 3941813"/>
              <a:gd name="connsiteY55" fmla="*/ 343958 h 571998"/>
              <a:gd name="connsiteX56" fmla="*/ 3862707 w 3941813"/>
              <a:gd name="connsiteY56" fmla="*/ 343958 h 571998"/>
              <a:gd name="connsiteX57" fmla="*/ 3941813 w 3941813"/>
              <a:gd name="connsiteY57" fmla="*/ 343958 h 571998"/>
              <a:gd name="connsiteX58" fmla="*/ 3941813 w 3941813"/>
              <a:gd name="connsiteY58" fmla="*/ 388462 h 571998"/>
              <a:gd name="connsiteX59" fmla="*/ 3940777 w 3941813"/>
              <a:gd name="connsiteY59" fmla="*/ 407437 h 571998"/>
              <a:gd name="connsiteX60" fmla="*/ 3933868 w 3941813"/>
              <a:gd name="connsiteY60" fmla="*/ 442971 h 571998"/>
              <a:gd name="connsiteX61" fmla="*/ 3920050 w 3941813"/>
              <a:gd name="connsiteY61" fmla="*/ 476090 h 571998"/>
              <a:gd name="connsiteX62" fmla="*/ 3900015 w 3941813"/>
              <a:gd name="connsiteY62" fmla="*/ 505415 h 571998"/>
              <a:gd name="connsiteX63" fmla="*/ 3875143 w 3941813"/>
              <a:gd name="connsiteY63" fmla="*/ 530254 h 571998"/>
              <a:gd name="connsiteX64" fmla="*/ 3846126 w 3941813"/>
              <a:gd name="connsiteY64" fmla="*/ 549919 h 571998"/>
              <a:gd name="connsiteX65" fmla="*/ 3812964 w 3941813"/>
              <a:gd name="connsiteY65" fmla="*/ 563718 h 571998"/>
              <a:gd name="connsiteX66" fmla="*/ 3777038 w 3941813"/>
              <a:gd name="connsiteY66" fmla="*/ 570963 h 571998"/>
              <a:gd name="connsiteX67" fmla="*/ 3758385 w 3941813"/>
              <a:gd name="connsiteY67" fmla="*/ 571998 h 571998"/>
              <a:gd name="connsiteX68" fmla="*/ 572739 w 3941813"/>
              <a:gd name="connsiteY68" fmla="*/ 571998 h 571998"/>
              <a:gd name="connsiteX69" fmla="*/ 543032 w 3941813"/>
              <a:gd name="connsiteY69" fmla="*/ 571308 h 571998"/>
              <a:gd name="connsiteX70" fmla="*/ 485343 w 3941813"/>
              <a:gd name="connsiteY70" fmla="*/ 565788 h 571998"/>
              <a:gd name="connsiteX71" fmla="*/ 429382 w 3941813"/>
              <a:gd name="connsiteY71" fmla="*/ 554059 h 571998"/>
              <a:gd name="connsiteX72" fmla="*/ 375493 w 3941813"/>
              <a:gd name="connsiteY72" fmla="*/ 537499 h 571998"/>
              <a:gd name="connsiteX73" fmla="*/ 324023 w 3941813"/>
              <a:gd name="connsiteY73" fmla="*/ 515419 h 571998"/>
              <a:gd name="connsiteX74" fmla="*/ 275661 w 3941813"/>
              <a:gd name="connsiteY74" fmla="*/ 489200 h 571998"/>
              <a:gd name="connsiteX75" fmla="*/ 229718 w 3941813"/>
              <a:gd name="connsiteY75" fmla="*/ 458495 h 571998"/>
              <a:gd name="connsiteX76" fmla="*/ 187574 w 3941813"/>
              <a:gd name="connsiteY76" fmla="*/ 423306 h 571998"/>
              <a:gd name="connsiteX77" fmla="*/ 148539 w 3941813"/>
              <a:gd name="connsiteY77" fmla="*/ 384667 h 571998"/>
              <a:gd name="connsiteX78" fmla="*/ 113650 w 3941813"/>
              <a:gd name="connsiteY78" fmla="*/ 342233 h 571998"/>
              <a:gd name="connsiteX79" fmla="*/ 82906 w 3941813"/>
              <a:gd name="connsiteY79" fmla="*/ 296349 h 571998"/>
              <a:gd name="connsiteX80" fmla="*/ 56307 w 3941813"/>
              <a:gd name="connsiteY80" fmla="*/ 248050 h 571998"/>
              <a:gd name="connsiteX81" fmla="*/ 34544 w 3941813"/>
              <a:gd name="connsiteY81" fmla="*/ 196646 h 571998"/>
              <a:gd name="connsiteX82" fmla="*/ 17963 w 3941813"/>
              <a:gd name="connsiteY82" fmla="*/ 143172 h 571998"/>
              <a:gd name="connsiteX83" fmla="*/ 6218 w 3941813"/>
              <a:gd name="connsiteY83" fmla="*/ 87283 h 571998"/>
              <a:gd name="connsiteX84" fmla="*/ 346 w 3941813"/>
              <a:gd name="connsiteY84" fmla="*/ 29669 h 57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941813" h="571998">
                <a:moveTo>
                  <a:pt x="0" y="0"/>
                </a:moveTo>
                <a:lnTo>
                  <a:pt x="228336" y="0"/>
                </a:lnTo>
                <a:lnTo>
                  <a:pt x="228336" y="1035"/>
                </a:lnTo>
                <a:lnTo>
                  <a:pt x="228336" y="2070"/>
                </a:lnTo>
                <a:lnTo>
                  <a:pt x="228336" y="3450"/>
                </a:lnTo>
                <a:lnTo>
                  <a:pt x="228336" y="4485"/>
                </a:lnTo>
                <a:lnTo>
                  <a:pt x="228336" y="6555"/>
                </a:lnTo>
                <a:lnTo>
                  <a:pt x="228336" y="8625"/>
                </a:lnTo>
                <a:lnTo>
                  <a:pt x="228336" y="13110"/>
                </a:lnTo>
                <a:lnTo>
                  <a:pt x="228681" y="17595"/>
                </a:lnTo>
                <a:lnTo>
                  <a:pt x="228681" y="21045"/>
                </a:lnTo>
                <a:lnTo>
                  <a:pt x="229372" y="24495"/>
                </a:lnTo>
                <a:lnTo>
                  <a:pt x="229561" y="29949"/>
                </a:lnTo>
                <a:lnTo>
                  <a:pt x="230860" y="43059"/>
                </a:lnTo>
                <a:lnTo>
                  <a:pt x="231099" y="44849"/>
                </a:lnTo>
                <a:lnTo>
                  <a:pt x="231445" y="47954"/>
                </a:lnTo>
                <a:lnTo>
                  <a:pt x="231790" y="51059"/>
                </a:lnTo>
                <a:lnTo>
                  <a:pt x="232439" y="55431"/>
                </a:lnTo>
                <a:lnTo>
                  <a:pt x="237460" y="78594"/>
                </a:lnTo>
                <a:lnTo>
                  <a:pt x="239935" y="88754"/>
                </a:lnTo>
                <a:lnTo>
                  <a:pt x="249062" y="117988"/>
                </a:lnTo>
                <a:lnTo>
                  <a:pt x="258766" y="141560"/>
                </a:lnTo>
                <a:lnTo>
                  <a:pt x="260462" y="145242"/>
                </a:lnTo>
                <a:lnTo>
                  <a:pt x="261844" y="148347"/>
                </a:lnTo>
                <a:lnTo>
                  <a:pt x="263571" y="152142"/>
                </a:lnTo>
                <a:lnTo>
                  <a:pt x="265643" y="155592"/>
                </a:lnTo>
                <a:lnTo>
                  <a:pt x="267371" y="158697"/>
                </a:lnTo>
                <a:lnTo>
                  <a:pt x="269060" y="162072"/>
                </a:lnTo>
                <a:lnTo>
                  <a:pt x="276558" y="175613"/>
                </a:lnTo>
                <a:lnTo>
                  <a:pt x="277043" y="176291"/>
                </a:lnTo>
                <a:lnTo>
                  <a:pt x="278368" y="178791"/>
                </a:lnTo>
                <a:lnTo>
                  <a:pt x="295536" y="204348"/>
                </a:lnTo>
                <a:lnTo>
                  <a:pt x="296042" y="204926"/>
                </a:lnTo>
                <a:lnTo>
                  <a:pt x="298303" y="207936"/>
                </a:lnTo>
                <a:lnTo>
                  <a:pt x="316635" y="230146"/>
                </a:lnTo>
                <a:lnTo>
                  <a:pt x="318158" y="231823"/>
                </a:lnTo>
                <a:lnTo>
                  <a:pt x="341295" y="254260"/>
                </a:lnTo>
                <a:lnTo>
                  <a:pt x="364855" y="274566"/>
                </a:lnTo>
                <a:lnTo>
                  <a:pt x="383255" y="287072"/>
                </a:lnTo>
                <a:lnTo>
                  <a:pt x="390494" y="291862"/>
                </a:lnTo>
                <a:lnTo>
                  <a:pt x="396550" y="295622"/>
                </a:lnTo>
                <a:lnTo>
                  <a:pt x="409034" y="302598"/>
                </a:lnTo>
                <a:lnTo>
                  <a:pt x="419364" y="308079"/>
                </a:lnTo>
                <a:lnTo>
                  <a:pt x="431109" y="313598"/>
                </a:lnTo>
                <a:lnTo>
                  <a:pt x="433413" y="314749"/>
                </a:lnTo>
                <a:lnTo>
                  <a:pt x="445124" y="319611"/>
                </a:lnTo>
                <a:lnTo>
                  <a:pt x="450799" y="321878"/>
                </a:lnTo>
                <a:lnTo>
                  <a:pt x="462312" y="325820"/>
                </a:lnTo>
                <a:lnTo>
                  <a:pt x="480775" y="331449"/>
                </a:lnTo>
                <a:lnTo>
                  <a:pt x="490525" y="333953"/>
                </a:lnTo>
                <a:lnTo>
                  <a:pt x="499752" y="335946"/>
                </a:lnTo>
                <a:lnTo>
                  <a:pt x="520232" y="340163"/>
                </a:lnTo>
                <a:lnTo>
                  <a:pt x="554124" y="343209"/>
                </a:lnTo>
                <a:lnTo>
                  <a:pt x="555122" y="343268"/>
                </a:lnTo>
                <a:lnTo>
                  <a:pt x="555467" y="343294"/>
                </a:lnTo>
                <a:lnTo>
                  <a:pt x="572739" y="343958"/>
                </a:lnTo>
                <a:lnTo>
                  <a:pt x="3862707" y="343958"/>
                </a:lnTo>
                <a:lnTo>
                  <a:pt x="3941813" y="343958"/>
                </a:lnTo>
                <a:lnTo>
                  <a:pt x="3941813" y="388462"/>
                </a:lnTo>
                <a:lnTo>
                  <a:pt x="3940777" y="407437"/>
                </a:lnTo>
                <a:lnTo>
                  <a:pt x="3933868" y="442971"/>
                </a:lnTo>
                <a:lnTo>
                  <a:pt x="3920050" y="476090"/>
                </a:lnTo>
                <a:lnTo>
                  <a:pt x="3900015" y="505415"/>
                </a:lnTo>
                <a:lnTo>
                  <a:pt x="3875143" y="530254"/>
                </a:lnTo>
                <a:lnTo>
                  <a:pt x="3846126" y="549919"/>
                </a:lnTo>
                <a:lnTo>
                  <a:pt x="3812964" y="563718"/>
                </a:lnTo>
                <a:lnTo>
                  <a:pt x="3777038" y="570963"/>
                </a:lnTo>
                <a:lnTo>
                  <a:pt x="3758385" y="571998"/>
                </a:lnTo>
                <a:lnTo>
                  <a:pt x="572739" y="571998"/>
                </a:lnTo>
                <a:lnTo>
                  <a:pt x="543032" y="571308"/>
                </a:lnTo>
                <a:lnTo>
                  <a:pt x="485343" y="565788"/>
                </a:lnTo>
                <a:lnTo>
                  <a:pt x="429382" y="554059"/>
                </a:lnTo>
                <a:lnTo>
                  <a:pt x="375493" y="537499"/>
                </a:lnTo>
                <a:lnTo>
                  <a:pt x="324023" y="515419"/>
                </a:lnTo>
                <a:lnTo>
                  <a:pt x="275661" y="489200"/>
                </a:lnTo>
                <a:lnTo>
                  <a:pt x="229718" y="458495"/>
                </a:lnTo>
                <a:lnTo>
                  <a:pt x="187574" y="423306"/>
                </a:lnTo>
                <a:lnTo>
                  <a:pt x="148539" y="384667"/>
                </a:lnTo>
                <a:lnTo>
                  <a:pt x="113650" y="342233"/>
                </a:lnTo>
                <a:lnTo>
                  <a:pt x="82906" y="296349"/>
                </a:lnTo>
                <a:lnTo>
                  <a:pt x="56307" y="248050"/>
                </a:lnTo>
                <a:lnTo>
                  <a:pt x="34544" y="196646"/>
                </a:lnTo>
                <a:lnTo>
                  <a:pt x="17963" y="143172"/>
                </a:lnTo>
                <a:lnTo>
                  <a:pt x="6218" y="87283"/>
                </a:lnTo>
                <a:lnTo>
                  <a:pt x="346" y="29669"/>
                </a:lnTo>
                <a:close/>
              </a:path>
            </a:pathLst>
          </a:custGeom>
          <a:solidFill>
            <a:schemeClr val="accent1"/>
          </a:solidFill>
          <a:ln>
            <a:noFill/>
          </a:ln>
        </p:spPr>
        <p:txBody>
          <a:bodyPr vert="horz" wrap="square" lIns="68580" tIns="34290" rIns="68580" bIns="34290" numCol="1" anchor="t" anchorCtr="0" compatLnSpc="1">
            <a:prstTxWarp prst="textNoShape">
              <a:avLst/>
            </a:prstTxWarp>
            <a:noAutofit/>
          </a:bodyPr>
          <a:lstStyle/>
          <a:p>
            <a:endParaRPr lang="en-US" sz="1350"/>
          </a:p>
        </p:txBody>
      </p:sp>
      <p:sp>
        <p:nvSpPr>
          <p:cNvPr id="51" name="Freeform 585">
            <a:extLst>
              <a:ext uri="{FF2B5EF4-FFF2-40B4-BE49-F238E27FC236}">
                <a16:creationId xmlns:a16="http://schemas.microsoft.com/office/drawing/2014/main" id="{BC310999-600D-7772-A437-64B782F618D7}"/>
              </a:ext>
            </a:extLst>
          </p:cNvPr>
          <p:cNvSpPr>
            <a:spLocks/>
          </p:cNvSpPr>
          <p:nvPr/>
        </p:nvSpPr>
        <p:spPr bwMode="auto">
          <a:xfrm>
            <a:off x="1379843" y="1337192"/>
            <a:ext cx="521208" cy="52120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bodyPr>
          <a:lstStyle/>
          <a:p>
            <a:pPr algn="ctr"/>
            <a:r>
              <a:rPr lang="en-US" sz="3300" b="1" dirty="0">
                <a:solidFill>
                  <a:srgbClr val="191C21"/>
                </a:solidFill>
              </a:rPr>
              <a:t>1</a:t>
            </a:r>
          </a:p>
        </p:txBody>
      </p:sp>
      <p:sp>
        <p:nvSpPr>
          <p:cNvPr id="52" name="Freeform 588">
            <a:extLst>
              <a:ext uri="{FF2B5EF4-FFF2-40B4-BE49-F238E27FC236}">
                <a16:creationId xmlns:a16="http://schemas.microsoft.com/office/drawing/2014/main" id="{B987E201-1105-EAD8-E398-426B45F87247}"/>
              </a:ext>
            </a:extLst>
          </p:cNvPr>
          <p:cNvSpPr>
            <a:spLocks/>
          </p:cNvSpPr>
          <p:nvPr/>
        </p:nvSpPr>
        <p:spPr bwMode="auto">
          <a:xfrm>
            <a:off x="7167740" y="1162101"/>
            <a:ext cx="859034" cy="857997"/>
          </a:xfrm>
          <a:custGeom>
            <a:avLst/>
            <a:gdLst>
              <a:gd name="T0" fmla="*/ 1573 w 3316"/>
              <a:gd name="T1" fmla="*/ 2 h 3316"/>
              <a:gd name="T2" fmla="*/ 1243 w 3316"/>
              <a:gd name="T3" fmla="*/ 52 h 3316"/>
              <a:gd name="T4" fmla="*/ 939 w 3316"/>
              <a:gd name="T5" fmla="*/ 162 h 3316"/>
              <a:gd name="T6" fmla="*/ 665 w 3316"/>
              <a:gd name="T7" fmla="*/ 328 h 3316"/>
              <a:gd name="T8" fmla="*/ 431 w 3316"/>
              <a:gd name="T9" fmla="*/ 542 h 3316"/>
              <a:gd name="T10" fmla="*/ 240 w 3316"/>
              <a:gd name="T11" fmla="*/ 797 h 3316"/>
              <a:gd name="T12" fmla="*/ 100 w 3316"/>
              <a:gd name="T13" fmla="*/ 1088 h 3316"/>
              <a:gd name="T14" fmla="*/ 19 w 3316"/>
              <a:gd name="T15" fmla="*/ 1405 h 3316"/>
              <a:gd name="T16" fmla="*/ 0 w 3316"/>
              <a:gd name="T17" fmla="*/ 1658 h 3316"/>
              <a:gd name="T18" fmla="*/ 19 w 3316"/>
              <a:gd name="T19" fmla="*/ 1911 h 3316"/>
              <a:gd name="T20" fmla="*/ 100 w 3316"/>
              <a:gd name="T21" fmla="*/ 2228 h 3316"/>
              <a:gd name="T22" fmla="*/ 240 w 3316"/>
              <a:gd name="T23" fmla="*/ 2517 h 3316"/>
              <a:gd name="T24" fmla="*/ 431 w 3316"/>
              <a:gd name="T25" fmla="*/ 2773 h 3316"/>
              <a:gd name="T26" fmla="*/ 665 w 3316"/>
              <a:gd name="T27" fmla="*/ 2987 h 3316"/>
              <a:gd name="T28" fmla="*/ 939 w 3316"/>
              <a:gd name="T29" fmla="*/ 3152 h 3316"/>
              <a:gd name="T30" fmla="*/ 1243 w 3316"/>
              <a:gd name="T31" fmla="*/ 3264 h 3316"/>
              <a:gd name="T32" fmla="*/ 1573 w 3316"/>
              <a:gd name="T33" fmla="*/ 3314 h 3316"/>
              <a:gd name="T34" fmla="*/ 1744 w 3316"/>
              <a:gd name="T35" fmla="*/ 3314 h 3316"/>
              <a:gd name="T36" fmla="*/ 2073 w 3316"/>
              <a:gd name="T37" fmla="*/ 3264 h 3316"/>
              <a:gd name="T38" fmla="*/ 2378 w 3316"/>
              <a:gd name="T39" fmla="*/ 3152 h 3316"/>
              <a:gd name="T40" fmla="*/ 2650 w 3316"/>
              <a:gd name="T41" fmla="*/ 2987 h 3316"/>
              <a:gd name="T42" fmla="*/ 2886 w 3316"/>
              <a:gd name="T43" fmla="*/ 2773 h 3316"/>
              <a:gd name="T44" fmla="*/ 3076 w 3316"/>
              <a:gd name="T45" fmla="*/ 2517 h 3316"/>
              <a:gd name="T46" fmla="*/ 3216 w 3316"/>
              <a:gd name="T47" fmla="*/ 2228 h 3316"/>
              <a:gd name="T48" fmla="*/ 3298 w 3316"/>
              <a:gd name="T49" fmla="*/ 1911 h 3316"/>
              <a:gd name="T50" fmla="*/ 3316 w 3316"/>
              <a:gd name="T51" fmla="*/ 1658 h 3316"/>
              <a:gd name="T52" fmla="*/ 3298 w 3316"/>
              <a:gd name="T53" fmla="*/ 1405 h 3316"/>
              <a:gd name="T54" fmla="*/ 3216 w 3316"/>
              <a:gd name="T55" fmla="*/ 1088 h 3316"/>
              <a:gd name="T56" fmla="*/ 3076 w 3316"/>
              <a:gd name="T57" fmla="*/ 797 h 3316"/>
              <a:gd name="T58" fmla="*/ 2886 w 3316"/>
              <a:gd name="T59" fmla="*/ 542 h 3316"/>
              <a:gd name="T60" fmla="*/ 2650 w 3316"/>
              <a:gd name="T61" fmla="*/ 328 h 3316"/>
              <a:gd name="T62" fmla="*/ 2378 w 3316"/>
              <a:gd name="T63" fmla="*/ 162 h 3316"/>
              <a:gd name="T64" fmla="*/ 2073 w 3316"/>
              <a:gd name="T65" fmla="*/ 52 h 3316"/>
              <a:gd name="T66" fmla="*/ 1744 w 3316"/>
              <a:gd name="T67" fmla="*/ 2 h 3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16" h="3316">
                <a:moveTo>
                  <a:pt x="1658" y="0"/>
                </a:moveTo>
                <a:lnTo>
                  <a:pt x="1573" y="2"/>
                </a:lnTo>
                <a:lnTo>
                  <a:pt x="1405" y="18"/>
                </a:lnTo>
                <a:lnTo>
                  <a:pt x="1243" y="52"/>
                </a:lnTo>
                <a:lnTo>
                  <a:pt x="1088" y="100"/>
                </a:lnTo>
                <a:lnTo>
                  <a:pt x="939" y="162"/>
                </a:lnTo>
                <a:lnTo>
                  <a:pt x="798" y="239"/>
                </a:lnTo>
                <a:lnTo>
                  <a:pt x="665" y="328"/>
                </a:lnTo>
                <a:lnTo>
                  <a:pt x="542" y="431"/>
                </a:lnTo>
                <a:lnTo>
                  <a:pt x="431" y="542"/>
                </a:lnTo>
                <a:lnTo>
                  <a:pt x="328" y="665"/>
                </a:lnTo>
                <a:lnTo>
                  <a:pt x="240" y="797"/>
                </a:lnTo>
                <a:lnTo>
                  <a:pt x="162" y="939"/>
                </a:lnTo>
                <a:lnTo>
                  <a:pt x="100" y="1088"/>
                </a:lnTo>
                <a:lnTo>
                  <a:pt x="52" y="1243"/>
                </a:lnTo>
                <a:lnTo>
                  <a:pt x="19" y="1405"/>
                </a:lnTo>
                <a:lnTo>
                  <a:pt x="2" y="1572"/>
                </a:lnTo>
                <a:lnTo>
                  <a:pt x="0" y="1658"/>
                </a:lnTo>
                <a:lnTo>
                  <a:pt x="2" y="1744"/>
                </a:lnTo>
                <a:lnTo>
                  <a:pt x="19" y="1911"/>
                </a:lnTo>
                <a:lnTo>
                  <a:pt x="52" y="2073"/>
                </a:lnTo>
                <a:lnTo>
                  <a:pt x="100" y="2228"/>
                </a:lnTo>
                <a:lnTo>
                  <a:pt x="162" y="2377"/>
                </a:lnTo>
                <a:lnTo>
                  <a:pt x="240" y="2517"/>
                </a:lnTo>
                <a:lnTo>
                  <a:pt x="328" y="2650"/>
                </a:lnTo>
                <a:lnTo>
                  <a:pt x="431" y="2773"/>
                </a:lnTo>
                <a:lnTo>
                  <a:pt x="542" y="2885"/>
                </a:lnTo>
                <a:lnTo>
                  <a:pt x="665" y="2987"/>
                </a:lnTo>
                <a:lnTo>
                  <a:pt x="798" y="3076"/>
                </a:lnTo>
                <a:lnTo>
                  <a:pt x="939" y="3152"/>
                </a:lnTo>
                <a:lnTo>
                  <a:pt x="1088" y="3216"/>
                </a:lnTo>
                <a:lnTo>
                  <a:pt x="1243" y="3264"/>
                </a:lnTo>
                <a:lnTo>
                  <a:pt x="1405" y="3298"/>
                </a:lnTo>
                <a:lnTo>
                  <a:pt x="1573" y="3314"/>
                </a:lnTo>
                <a:lnTo>
                  <a:pt x="1658" y="3316"/>
                </a:lnTo>
                <a:lnTo>
                  <a:pt x="1744" y="3314"/>
                </a:lnTo>
                <a:lnTo>
                  <a:pt x="1911" y="3298"/>
                </a:lnTo>
                <a:lnTo>
                  <a:pt x="2073" y="3264"/>
                </a:lnTo>
                <a:lnTo>
                  <a:pt x="2228" y="3216"/>
                </a:lnTo>
                <a:lnTo>
                  <a:pt x="2378" y="3152"/>
                </a:lnTo>
                <a:lnTo>
                  <a:pt x="2518" y="3076"/>
                </a:lnTo>
                <a:lnTo>
                  <a:pt x="2650" y="2987"/>
                </a:lnTo>
                <a:lnTo>
                  <a:pt x="2773" y="2885"/>
                </a:lnTo>
                <a:lnTo>
                  <a:pt x="2886" y="2773"/>
                </a:lnTo>
                <a:lnTo>
                  <a:pt x="2987" y="2650"/>
                </a:lnTo>
                <a:lnTo>
                  <a:pt x="3076" y="2517"/>
                </a:lnTo>
                <a:lnTo>
                  <a:pt x="3153" y="2377"/>
                </a:lnTo>
                <a:lnTo>
                  <a:pt x="3216" y="2228"/>
                </a:lnTo>
                <a:lnTo>
                  <a:pt x="3264" y="2073"/>
                </a:lnTo>
                <a:lnTo>
                  <a:pt x="3298" y="1911"/>
                </a:lnTo>
                <a:lnTo>
                  <a:pt x="3315" y="1744"/>
                </a:lnTo>
                <a:lnTo>
                  <a:pt x="3316" y="1658"/>
                </a:lnTo>
                <a:lnTo>
                  <a:pt x="3315" y="1572"/>
                </a:lnTo>
                <a:lnTo>
                  <a:pt x="3298" y="1405"/>
                </a:lnTo>
                <a:lnTo>
                  <a:pt x="3264" y="1243"/>
                </a:lnTo>
                <a:lnTo>
                  <a:pt x="3216" y="1088"/>
                </a:lnTo>
                <a:lnTo>
                  <a:pt x="3153" y="939"/>
                </a:lnTo>
                <a:lnTo>
                  <a:pt x="3076" y="797"/>
                </a:lnTo>
                <a:lnTo>
                  <a:pt x="2987" y="665"/>
                </a:lnTo>
                <a:lnTo>
                  <a:pt x="2886" y="542"/>
                </a:lnTo>
                <a:lnTo>
                  <a:pt x="2773" y="431"/>
                </a:lnTo>
                <a:lnTo>
                  <a:pt x="2650" y="328"/>
                </a:lnTo>
                <a:lnTo>
                  <a:pt x="2518" y="239"/>
                </a:lnTo>
                <a:lnTo>
                  <a:pt x="2378" y="162"/>
                </a:lnTo>
                <a:lnTo>
                  <a:pt x="2228" y="100"/>
                </a:lnTo>
                <a:lnTo>
                  <a:pt x="2073" y="52"/>
                </a:lnTo>
                <a:lnTo>
                  <a:pt x="1911" y="18"/>
                </a:lnTo>
                <a:lnTo>
                  <a:pt x="1744" y="2"/>
                </a:lnTo>
                <a:lnTo>
                  <a:pt x="1658" y="0"/>
                </a:ln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587">
            <a:extLst>
              <a:ext uri="{FF2B5EF4-FFF2-40B4-BE49-F238E27FC236}">
                <a16:creationId xmlns:a16="http://schemas.microsoft.com/office/drawing/2014/main" id="{D503DB9D-6185-B947-8A56-B210C9C79318}"/>
              </a:ext>
            </a:extLst>
          </p:cNvPr>
          <p:cNvSpPr>
            <a:spLocks/>
          </p:cNvSpPr>
          <p:nvPr/>
        </p:nvSpPr>
        <p:spPr bwMode="auto">
          <a:xfrm>
            <a:off x="7338718" y="1332042"/>
            <a:ext cx="517079" cy="517079"/>
          </a:xfrm>
          <a:custGeom>
            <a:avLst/>
            <a:gdLst>
              <a:gd name="T0" fmla="*/ 946 w 1995"/>
              <a:gd name="T1" fmla="*/ 1993 h 1995"/>
              <a:gd name="T2" fmla="*/ 748 w 1995"/>
              <a:gd name="T3" fmla="*/ 1964 h 1995"/>
              <a:gd name="T4" fmla="*/ 565 w 1995"/>
              <a:gd name="T5" fmla="*/ 1898 h 1995"/>
              <a:gd name="T6" fmla="*/ 401 w 1995"/>
              <a:gd name="T7" fmla="*/ 1798 h 1995"/>
              <a:gd name="T8" fmla="*/ 259 w 1995"/>
              <a:gd name="T9" fmla="*/ 1668 h 1995"/>
              <a:gd name="T10" fmla="*/ 145 w 1995"/>
              <a:gd name="T11" fmla="*/ 1515 h 1995"/>
              <a:gd name="T12" fmla="*/ 61 w 1995"/>
              <a:gd name="T13" fmla="*/ 1340 h 1995"/>
              <a:gd name="T14" fmla="*/ 12 w 1995"/>
              <a:gd name="T15" fmla="*/ 1150 h 1995"/>
              <a:gd name="T16" fmla="*/ 0 w 1995"/>
              <a:gd name="T17" fmla="*/ 998 h 1995"/>
              <a:gd name="T18" fmla="*/ 12 w 1995"/>
              <a:gd name="T19" fmla="*/ 846 h 1995"/>
              <a:gd name="T20" fmla="*/ 61 w 1995"/>
              <a:gd name="T21" fmla="*/ 655 h 1995"/>
              <a:gd name="T22" fmla="*/ 145 w 1995"/>
              <a:gd name="T23" fmla="*/ 481 h 1995"/>
              <a:gd name="T24" fmla="*/ 259 w 1995"/>
              <a:gd name="T25" fmla="*/ 327 h 1995"/>
              <a:gd name="T26" fmla="*/ 401 w 1995"/>
              <a:gd name="T27" fmla="*/ 198 h 1995"/>
              <a:gd name="T28" fmla="*/ 565 w 1995"/>
              <a:gd name="T29" fmla="*/ 98 h 1995"/>
              <a:gd name="T30" fmla="*/ 748 w 1995"/>
              <a:gd name="T31" fmla="*/ 31 h 1995"/>
              <a:gd name="T32" fmla="*/ 946 w 1995"/>
              <a:gd name="T33" fmla="*/ 1 h 1995"/>
              <a:gd name="T34" fmla="*/ 1049 w 1995"/>
              <a:gd name="T35" fmla="*/ 1 h 1995"/>
              <a:gd name="T36" fmla="*/ 1247 w 1995"/>
              <a:gd name="T37" fmla="*/ 31 h 1995"/>
              <a:gd name="T38" fmla="*/ 1431 w 1995"/>
              <a:gd name="T39" fmla="*/ 98 h 1995"/>
              <a:gd name="T40" fmla="*/ 1594 w 1995"/>
              <a:gd name="T41" fmla="*/ 198 h 1995"/>
              <a:gd name="T42" fmla="*/ 1737 w 1995"/>
              <a:gd name="T43" fmla="*/ 327 h 1995"/>
              <a:gd name="T44" fmla="*/ 1851 w 1995"/>
              <a:gd name="T45" fmla="*/ 481 h 1995"/>
              <a:gd name="T46" fmla="*/ 1935 w 1995"/>
              <a:gd name="T47" fmla="*/ 655 h 1995"/>
              <a:gd name="T48" fmla="*/ 1985 w 1995"/>
              <a:gd name="T49" fmla="*/ 846 h 1995"/>
              <a:gd name="T50" fmla="*/ 1995 w 1995"/>
              <a:gd name="T51" fmla="*/ 998 h 1995"/>
              <a:gd name="T52" fmla="*/ 1985 w 1995"/>
              <a:gd name="T53" fmla="*/ 1150 h 1995"/>
              <a:gd name="T54" fmla="*/ 1935 w 1995"/>
              <a:gd name="T55" fmla="*/ 1340 h 1995"/>
              <a:gd name="T56" fmla="*/ 1851 w 1995"/>
              <a:gd name="T57" fmla="*/ 1515 h 1995"/>
              <a:gd name="T58" fmla="*/ 1737 w 1995"/>
              <a:gd name="T59" fmla="*/ 1668 h 1995"/>
              <a:gd name="T60" fmla="*/ 1594 w 1995"/>
              <a:gd name="T61" fmla="*/ 1798 h 1995"/>
              <a:gd name="T62" fmla="*/ 1431 w 1995"/>
              <a:gd name="T63" fmla="*/ 1898 h 1995"/>
              <a:gd name="T64" fmla="*/ 1247 w 1995"/>
              <a:gd name="T65" fmla="*/ 1964 h 1995"/>
              <a:gd name="T66" fmla="*/ 1049 w 1995"/>
              <a:gd name="T67" fmla="*/ 1993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95" h="1995">
                <a:moveTo>
                  <a:pt x="998" y="1995"/>
                </a:moveTo>
                <a:lnTo>
                  <a:pt x="946" y="1993"/>
                </a:lnTo>
                <a:lnTo>
                  <a:pt x="847" y="1984"/>
                </a:lnTo>
                <a:lnTo>
                  <a:pt x="748" y="1964"/>
                </a:lnTo>
                <a:lnTo>
                  <a:pt x="655" y="1935"/>
                </a:lnTo>
                <a:lnTo>
                  <a:pt x="565" y="1898"/>
                </a:lnTo>
                <a:lnTo>
                  <a:pt x="481" y="1851"/>
                </a:lnTo>
                <a:lnTo>
                  <a:pt x="401" y="1798"/>
                </a:lnTo>
                <a:lnTo>
                  <a:pt x="327" y="1735"/>
                </a:lnTo>
                <a:lnTo>
                  <a:pt x="259" y="1668"/>
                </a:lnTo>
                <a:lnTo>
                  <a:pt x="198" y="1594"/>
                </a:lnTo>
                <a:lnTo>
                  <a:pt x="145" y="1515"/>
                </a:lnTo>
                <a:lnTo>
                  <a:pt x="99" y="1430"/>
                </a:lnTo>
                <a:lnTo>
                  <a:pt x="61" y="1340"/>
                </a:lnTo>
                <a:lnTo>
                  <a:pt x="31" y="1247"/>
                </a:lnTo>
                <a:lnTo>
                  <a:pt x="12" y="1150"/>
                </a:lnTo>
                <a:lnTo>
                  <a:pt x="1" y="1049"/>
                </a:lnTo>
                <a:lnTo>
                  <a:pt x="0" y="998"/>
                </a:lnTo>
                <a:lnTo>
                  <a:pt x="1" y="946"/>
                </a:lnTo>
                <a:lnTo>
                  <a:pt x="12" y="846"/>
                </a:lnTo>
                <a:lnTo>
                  <a:pt x="31" y="748"/>
                </a:lnTo>
                <a:lnTo>
                  <a:pt x="61" y="655"/>
                </a:lnTo>
                <a:lnTo>
                  <a:pt x="99" y="565"/>
                </a:lnTo>
                <a:lnTo>
                  <a:pt x="145" y="481"/>
                </a:lnTo>
                <a:lnTo>
                  <a:pt x="198" y="400"/>
                </a:lnTo>
                <a:lnTo>
                  <a:pt x="259" y="327"/>
                </a:lnTo>
                <a:lnTo>
                  <a:pt x="327" y="259"/>
                </a:lnTo>
                <a:lnTo>
                  <a:pt x="401" y="198"/>
                </a:lnTo>
                <a:lnTo>
                  <a:pt x="481" y="145"/>
                </a:lnTo>
                <a:lnTo>
                  <a:pt x="565" y="98"/>
                </a:lnTo>
                <a:lnTo>
                  <a:pt x="655" y="61"/>
                </a:lnTo>
                <a:lnTo>
                  <a:pt x="748" y="31"/>
                </a:lnTo>
                <a:lnTo>
                  <a:pt x="847" y="12"/>
                </a:lnTo>
                <a:lnTo>
                  <a:pt x="946" y="1"/>
                </a:lnTo>
                <a:lnTo>
                  <a:pt x="998" y="0"/>
                </a:lnTo>
                <a:lnTo>
                  <a:pt x="1049" y="1"/>
                </a:lnTo>
                <a:lnTo>
                  <a:pt x="1150" y="12"/>
                </a:lnTo>
                <a:lnTo>
                  <a:pt x="1247" y="31"/>
                </a:lnTo>
                <a:lnTo>
                  <a:pt x="1340" y="61"/>
                </a:lnTo>
                <a:lnTo>
                  <a:pt x="1431" y="98"/>
                </a:lnTo>
                <a:lnTo>
                  <a:pt x="1515" y="145"/>
                </a:lnTo>
                <a:lnTo>
                  <a:pt x="1594" y="198"/>
                </a:lnTo>
                <a:lnTo>
                  <a:pt x="1668" y="259"/>
                </a:lnTo>
                <a:lnTo>
                  <a:pt x="1737" y="327"/>
                </a:lnTo>
                <a:lnTo>
                  <a:pt x="1798" y="400"/>
                </a:lnTo>
                <a:lnTo>
                  <a:pt x="1851" y="481"/>
                </a:lnTo>
                <a:lnTo>
                  <a:pt x="1898" y="565"/>
                </a:lnTo>
                <a:lnTo>
                  <a:pt x="1935" y="655"/>
                </a:lnTo>
                <a:lnTo>
                  <a:pt x="1964" y="748"/>
                </a:lnTo>
                <a:lnTo>
                  <a:pt x="1985" y="846"/>
                </a:lnTo>
                <a:lnTo>
                  <a:pt x="1995" y="946"/>
                </a:lnTo>
                <a:lnTo>
                  <a:pt x="1995" y="998"/>
                </a:lnTo>
                <a:lnTo>
                  <a:pt x="1995" y="1049"/>
                </a:lnTo>
                <a:lnTo>
                  <a:pt x="1985" y="1150"/>
                </a:lnTo>
                <a:lnTo>
                  <a:pt x="1964" y="1247"/>
                </a:lnTo>
                <a:lnTo>
                  <a:pt x="1935" y="1340"/>
                </a:lnTo>
                <a:lnTo>
                  <a:pt x="1898" y="1430"/>
                </a:lnTo>
                <a:lnTo>
                  <a:pt x="1851" y="1515"/>
                </a:lnTo>
                <a:lnTo>
                  <a:pt x="1798" y="1594"/>
                </a:lnTo>
                <a:lnTo>
                  <a:pt x="1737" y="1668"/>
                </a:lnTo>
                <a:lnTo>
                  <a:pt x="1668" y="1735"/>
                </a:lnTo>
                <a:lnTo>
                  <a:pt x="1594" y="1798"/>
                </a:lnTo>
                <a:lnTo>
                  <a:pt x="1515" y="1851"/>
                </a:lnTo>
                <a:lnTo>
                  <a:pt x="1431" y="1898"/>
                </a:lnTo>
                <a:lnTo>
                  <a:pt x="1340" y="1935"/>
                </a:lnTo>
                <a:lnTo>
                  <a:pt x="1247" y="1964"/>
                </a:lnTo>
                <a:lnTo>
                  <a:pt x="1150" y="1984"/>
                </a:lnTo>
                <a:lnTo>
                  <a:pt x="1049" y="1993"/>
                </a:lnTo>
                <a:lnTo>
                  <a:pt x="998" y="19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89">
            <a:extLst>
              <a:ext uri="{FF2B5EF4-FFF2-40B4-BE49-F238E27FC236}">
                <a16:creationId xmlns:a16="http://schemas.microsoft.com/office/drawing/2014/main" id="{B341DDDA-49F3-71CF-E999-02E0772B92CF}"/>
              </a:ext>
            </a:extLst>
          </p:cNvPr>
          <p:cNvSpPr>
            <a:spLocks/>
          </p:cNvSpPr>
          <p:nvPr/>
        </p:nvSpPr>
        <p:spPr bwMode="auto">
          <a:xfrm>
            <a:off x="7821600" y="1594209"/>
            <a:ext cx="120203" cy="294289"/>
          </a:xfrm>
          <a:custGeom>
            <a:avLst/>
            <a:gdLst>
              <a:gd name="T0" fmla="*/ 462 w 462"/>
              <a:gd name="T1" fmla="*/ 981 h 1135"/>
              <a:gd name="T2" fmla="*/ 460 w 462"/>
              <a:gd name="T3" fmla="*/ 985 h 1135"/>
              <a:gd name="T4" fmla="*/ 457 w 462"/>
              <a:gd name="T5" fmla="*/ 989 h 1135"/>
              <a:gd name="T6" fmla="*/ 443 w 462"/>
              <a:gd name="T7" fmla="*/ 1007 h 1135"/>
              <a:gd name="T8" fmla="*/ 427 w 462"/>
              <a:gd name="T9" fmla="*/ 1025 h 1135"/>
              <a:gd name="T10" fmla="*/ 418 w 462"/>
              <a:gd name="T11" fmla="*/ 1037 h 1135"/>
              <a:gd name="T12" fmla="*/ 409 w 462"/>
              <a:gd name="T13" fmla="*/ 1048 h 1135"/>
              <a:gd name="T14" fmla="*/ 408 w 462"/>
              <a:gd name="T15" fmla="*/ 1050 h 1135"/>
              <a:gd name="T16" fmla="*/ 408 w 462"/>
              <a:gd name="T17" fmla="*/ 1050 h 1135"/>
              <a:gd name="T18" fmla="*/ 396 w 462"/>
              <a:gd name="T19" fmla="*/ 1064 h 1135"/>
              <a:gd name="T20" fmla="*/ 383 w 462"/>
              <a:gd name="T21" fmla="*/ 1078 h 1135"/>
              <a:gd name="T22" fmla="*/ 369 w 462"/>
              <a:gd name="T23" fmla="*/ 1095 h 1135"/>
              <a:gd name="T24" fmla="*/ 355 w 462"/>
              <a:gd name="T25" fmla="*/ 1110 h 1135"/>
              <a:gd name="T26" fmla="*/ 343 w 462"/>
              <a:gd name="T27" fmla="*/ 1123 h 1135"/>
              <a:gd name="T28" fmla="*/ 332 w 462"/>
              <a:gd name="T29" fmla="*/ 1135 h 1135"/>
              <a:gd name="T30" fmla="*/ 276 w 462"/>
              <a:gd name="T31" fmla="*/ 1062 h 1135"/>
              <a:gd name="T32" fmla="*/ 177 w 462"/>
              <a:gd name="T33" fmla="*/ 908 h 1135"/>
              <a:gd name="T34" fmla="*/ 94 w 462"/>
              <a:gd name="T35" fmla="*/ 745 h 1135"/>
              <a:gd name="T36" fmla="*/ 27 w 462"/>
              <a:gd name="T37" fmla="*/ 573 h 1135"/>
              <a:gd name="T38" fmla="*/ 0 w 462"/>
              <a:gd name="T39" fmla="*/ 483 h 1135"/>
              <a:gd name="T40" fmla="*/ 36 w 462"/>
              <a:gd name="T41" fmla="*/ 417 h 1135"/>
              <a:gd name="T42" fmla="*/ 65 w 462"/>
              <a:gd name="T43" fmla="*/ 348 h 1135"/>
              <a:gd name="T44" fmla="*/ 68 w 462"/>
              <a:gd name="T45" fmla="*/ 341 h 1135"/>
              <a:gd name="T46" fmla="*/ 71 w 462"/>
              <a:gd name="T47" fmla="*/ 333 h 1135"/>
              <a:gd name="T48" fmla="*/ 81 w 462"/>
              <a:gd name="T49" fmla="*/ 303 h 1135"/>
              <a:gd name="T50" fmla="*/ 90 w 462"/>
              <a:gd name="T51" fmla="*/ 273 h 1135"/>
              <a:gd name="T52" fmla="*/ 94 w 462"/>
              <a:gd name="T53" fmla="*/ 263 h 1135"/>
              <a:gd name="T54" fmla="*/ 97 w 462"/>
              <a:gd name="T55" fmla="*/ 252 h 1135"/>
              <a:gd name="T56" fmla="*/ 100 w 462"/>
              <a:gd name="T57" fmla="*/ 242 h 1135"/>
              <a:gd name="T58" fmla="*/ 102 w 462"/>
              <a:gd name="T59" fmla="*/ 232 h 1135"/>
              <a:gd name="T60" fmla="*/ 105 w 462"/>
              <a:gd name="T61" fmla="*/ 223 h 1135"/>
              <a:gd name="T62" fmla="*/ 106 w 462"/>
              <a:gd name="T63" fmla="*/ 214 h 1135"/>
              <a:gd name="T64" fmla="*/ 110 w 462"/>
              <a:gd name="T65" fmla="*/ 201 h 1135"/>
              <a:gd name="T66" fmla="*/ 112 w 462"/>
              <a:gd name="T67" fmla="*/ 189 h 1135"/>
              <a:gd name="T68" fmla="*/ 112 w 462"/>
              <a:gd name="T69" fmla="*/ 182 h 1135"/>
              <a:gd name="T70" fmla="*/ 114 w 462"/>
              <a:gd name="T71" fmla="*/ 177 h 1135"/>
              <a:gd name="T72" fmla="*/ 116 w 462"/>
              <a:gd name="T73" fmla="*/ 166 h 1135"/>
              <a:gd name="T74" fmla="*/ 119 w 462"/>
              <a:gd name="T75" fmla="*/ 153 h 1135"/>
              <a:gd name="T76" fmla="*/ 125 w 462"/>
              <a:gd name="T77" fmla="*/ 109 h 1135"/>
              <a:gd name="T78" fmla="*/ 129 w 462"/>
              <a:gd name="T79" fmla="*/ 64 h 1135"/>
              <a:gd name="T80" fmla="*/ 131 w 462"/>
              <a:gd name="T81" fmla="*/ 53 h 1135"/>
              <a:gd name="T82" fmla="*/ 131 w 462"/>
              <a:gd name="T83" fmla="*/ 41 h 1135"/>
              <a:gd name="T84" fmla="*/ 131 w 462"/>
              <a:gd name="T85" fmla="*/ 39 h 1135"/>
              <a:gd name="T86" fmla="*/ 131 w 462"/>
              <a:gd name="T87" fmla="*/ 35 h 1135"/>
              <a:gd name="T88" fmla="*/ 132 w 462"/>
              <a:gd name="T89" fmla="*/ 26 h 1135"/>
              <a:gd name="T90" fmla="*/ 132 w 462"/>
              <a:gd name="T91" fmla="*/ 17 h 1135"/>
              <a:gd name="T92" fmla="*/ 132 w 462"/>
              <a:gd name="T93" fmla="*/ 7 h 1135"/>
              <a:gd name="T94" fmla="*/ 132 w 462"/>
              <a:gd name="T95" fmla="*/ 0 h 1135"/>
              <a:gd name="T96" fmla="*/ 133 w 462"/>
              <a:gd name="T97" fmla="*/ 68 h 1135"/>
              <a:gd name="T98" fmla="*/ 145 w 462"/>
              <a:gd name="T99" fmla="*/ 204 h 1135"/>
              <a:gd name="T100" fmla="*/ 168 w 462"/>
              <a:gd name="T101" fmla="*/ 335 h 1135"/>
              <a:gd name="T102" fmla="*/ 201 w 462"/>
              <a:gd name="T103" fmla="*/ 464 h 1135"/>
              <a:gd name="T104" fmla="*/ 243 w 462"/>
              <a:gd name="T105" fmla="*/ 587 h 1135"/>
              <a:gd name="T106" fmla="*/ 295 w 462"/>
              <a:gd name="T107" fmla="*/ 706 h 1135"/>
              <a:gd name="T108" fmla="*/ 355 w 462"/>
              <a:gd name="T109" fmla="*/ 820 h 1135"/>
              <a:gd name="T110" fmla="*/ 425 w 462"/>
              <a:gd name="T111" fmla="*/ 929 h 1135"/>
              <a:gd name="T112" fmla="*/ 462 w 462"/>
              <a:gd name="T113" fmla="*/ 981 h 1135"/>
              <a:gd name="T114" fmla="*/ 462 w 462"/>
              <a:gd name="T115" fmla="*/ 981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2" h="1135">
                <a:moveTo>
                  <a:pt x="462" y="981"/>
                </a:moveTo>
                <a:lnTo>
                  <a:pt x="460" y="985"/>
                </a:lnTo>
                <a:lnTo>
                  <a:pt x="457" y="989"/>
                </a:lnTo>
                <a:lnTo>
                  <a:pt x="443" y="1007"/>
                </a:lnTo>
                <a:lnTo>
                  <a:pt x="427" y="1025"/>
                </a:lnTo>
                <a:lnTo>
                  <a:pt x="418" y="1037"/>
                </a:lnTo>
                <a:lnTo>
                  <a:pt x="409" y="1048"/>
                </a:lnTo>
                <a:lnTo>
                  <a:pt x="408" y="1050"/>
                </a:lnTo>
                <a:lnTo>
                  <a:pt x="408" y="1050"/>
                </a:lnTo>
                <a:lnTo>
                  <a:pt x="396" y="1064"/>
                </a:lnTo>
                <a:lnTo>
                  <a:pt x="383" y="1078"/>
                </a:lnTo>
                <a:lnTo>
                  <a:pt x="369" y="1095"/>
                </a:lnTo>
                <a:lnTo>
                  <a:pt x="355" y="1110"/>
                </a:lnTo>
                <a:lnTo>
                  <a:pt x="343" y="1123"/>
                </a:lnTo>
                <a:lnTo>
                  <a:pt x="332" y="1135"/>
                </a:lnTo>
                <a:lnTo>
                  <a:pt x="276" y="1062"/>
                </a:lnTo>
                <a:lnTo>
                  <a:pt x="177" y="908"/>
                </a:lnTo>
                <a:lnTo>
                  <a:pt x="94" y="745"/>
                </a:lnTo>
                <a:lnTo>
                  <a:pt x="27" y="573"/>
                </a:lnTo>
                <a:lnTo>
                  <a:pt x="0" y="483"/>
                </a:lnTo>
                <a:lnTo>
                  <a:pt x="36" y="417"/>
                </a:lnTo>
                <a:lnTo>
                  <a:pt x="65" y="348"/>
                </a:lnTo>
                <a:lnTo>
                  <a:pt x="68" y="341"/>
                </a:lnTo>
                <a:lnTo>
                  <a:pt x="71" y="333"/>
                </a:lnTo>
                <a:lnTo>
                  <a:pt x="81" y="303"/>
                </a:lnTo>
                <a:lnTo>
                  <a:pt x="90" y="273"/>
                </a:lnTo>
                <a:lnTo>
                  <a:pt x="94" y="263"/>
                </a:lnTo>
                <a:lnTo>
                  <a:pt x="97" y="252"/>
                </a:lnTo>
                <a:lnTo>
                  <a:pt x="100" y="242"/>
                </a:lnTo>
                <a:lnTo>
                  <a:pt x="102" y="232"/>
                </a:lnTo>
                <a:lnTo>
                  <a:pt x="105" y="223"/>
                </a:lnTo>
                <a:lnTo>
                  <a:pt x="106" y="214"/>
                </a:lnTo>
                <a:lnTo>
                  <a:pt x="110" y="201"/>
                </a:lnTo>
                <a:lnTo>
                  <a:pt x="112" y="189"/>
                </a:lnTo>
                <a:lnTo>
                  <a:pt x="112" y="182"/>
                </a:lnTo>
                <a:lnTo>
                  <a:pt x="114" y="177"/>
                </a:lnTo>
                <a:lnTo>
                  <a:pt x="116" y="166"/>
                </a:lnTo>
                <a:lnTo>
                  <a:pt x="119" y="153"/>
                </a:lnTo>
                <a:lnTo>
                  <a:pt x="125" y="109"/>
                </a:lnTo>
                <a:lnTo>
                  <a:pt x="129" y="64"/>
                </a:lnTo>
                <a:lnTo>
                  <a:pt x="131" y="53"/>
                </a:lnTo>
                <a:lnTo>
                  <a:pt x="131" y="41"/>
                </a:lnTo>
                <a:lnTo>
                  <a:pt x="131" y="39"/>
                </a:lnTo>
                <a:lnTo>
                  <a:pt x="131" y="35"/>
                </a:lnTo>
                <a:lnTo>
                  <a:pt x="132" y="26"/>
                </a:lnTo>
                <a:lnTo>
                  <a:pt x="132" y="17"/>
                </a:lnTo>
                <a:lnTo>
                  <a:pt x="132" y="7"/>
                </a:lnTo>
                <a:lnTo>
                  <a:pt x="132" y="0"/>
                </a:lnTo>
                <a:lnTo>
                  <a:pt x="133" y="68"/>
                </a:lnTo>
                <a:lnTo>
                  <a:pt x="145" y="204"/>
                </a:lnTo>
                <a:lnTo>
                  <a:pt x="168" y="335"/>
                </a:lnTo>
                <a:lnTo>
                  <a:pt x="201" y="464"/>
                </a:lnTo>
                <a:lnTo>
                  <a:pt x="243" y="587"/>
                </a:lnTo>
                <a:lnTo>
                  <a:pt x="295" y="706"/>
                </a:lnTo>
                <a:lnTo>
                  <a:pt x="355" y="820"/>
                </a:lnTo>
                <a:lnTo>
                  <a:pt x="425" y="929"/>
                </a:lnTo>
                <a:lnTo>
                  <a:pt x="462" y="981"/>
                </a:lnTo>
                <a:lnTo>
                  <a:pt x="462" y="981"/>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590">
            <a:extLst>
              <a:ext uri="{FF2B5EF4-FFF2-40B4-BE49-F238E27FC236}">
                <a16:creationId xmlns:a16="http://schemas.microsoft.com/office/drawing/2014/main" id="{A014C7F9-3D51-BC60-2D89-E34F58039061}"/>
              </a:ext>
            </a:extLst>
          </p:cNvPr>
          <p:cNvSpPr>
            <a:spLocks/>
          </p:cNvSpPr>
          <p:nvPr/>
        </p:nvSpPr>
        <p:spPr bwMode="auto">
          <a:xfrm>
            <a:off x="7821600" y="1594209"/>
            <a:ext cx="120203" cy="294289"/>
          </a:xfrm>
          <a:custGeom>
            <a:avLst/>
            <a:gdLst>
              <a:gd name="T0" fmla="*/ 132 w 462"/>
              <a:gd name="T1" fmla="*/ 0 h 1135"/>
              <a:gd name="T2" fmla="*/ 132 w 462"/>
              <a:gd name="T3" fmla="*/ 7 h 1135"/>
              <a:gd name="T4" fmla="*/ 132 w 462"/>
              <a:gd name="T5" fmla="*/ 17 h 1135"/>
              <a:gd name="T6" fmla="*/ 132 w 462"/>
              <a:gd name="T7" fmla="*/ 26 h 1135"/>
              <a:gd name="T8" fmla="*/ 131 w 462"/>
              <a:gd name="T9" fmla="*/ 35 h 1135"/>
              <a:gd name="T10" fmla="*/ 131 w 462"/>
              <a:gd name="T11" fmla="*/ 39 h 1135"/>
              <a:gd name="T12" fmla="*/ 131 w 462"/>
              <a:gd name="T13" fmla="*/ 41 h 1135"/>
              <a:gd name="T14" fmla="*/ 131 w 462"/>
              <a:gd name="T15" fmla="*/ 53 h 1135"/>
              <a:gd name="T16" fmla="*/ 129 w 462"/>
              <a:gd name="T17" fmla="*/ 64 h 1135"/>
              <a:gd name="T18" fmla="*/ 125 w 462"/>
              <a:gd name="T19" fmla="*/ 109 h 1135"/>
              <a:gd name="T20" fmla="*/ 119 w 462"/>
              <a:gd name="T21" fmla="*/ 153 h 1135"/>
              <a:gd name="T22" fmla="*/ 116 w 462"/>
              <a:gd name="T23" fmla="*/ 166 h 1135"/>
              <a:gd name="T24" fmla="*/ 114 w 462"/>
              <a:gd name="T25" fmla="*/ 177 h 1135"/>
              <a:gd name="T26" fmla="*/ 112 w 462"/>
              <a:gd name="T27" fmla="*/ 182 h 1135"/>
              <a:gd name="T28" fmla="*/ 112 w 462"/>
              <a:gd name="T29" fmla="*/ 189 h 1135"/>
              <a:gd name="T30" fmla="*/ 110 w 462"/>
              <a:gd name="T31" fmla="*/ 201 h 1135"/>
              <a:gd name="T32" fmla="*/ 106 w 462"/>
              <a:gd name="T33" fmla="*/ 214 h 1135"/>
              <a:gd name="T34" fmla="*/ 105 w 462"/>
              <a:gd name="T35" fmla="*/ 223 h 1135"/>
              <a:gd name="T36" fmla="*/ 102 w 462"/>
              <a:gd name="T37" fmla="*/ 232 h 1135"/>
              <a:gd name="T38" fmla="*/ 100 w 462"/>
              <a:gd name="T39" fmla="*/ 242 h 1135"/>
              <a:gd name="T40" fmla="*/ 97 w 462"/>
              <a:gd name="T41" fmla="*/ 252 h 1135"/>
              <a:gd name="T42" fmla="*/ 94 w 462"/>
              <a:gd name="T43" fmla="*/ 263 h 1135"/>
              <a:gd name="T44" fmla="*/ 90 w 462"/>
              <a:gd name="T45" fmla="*/ 273 h 1135"/>
              <a:gd name="T46" fmla="*/ 81 w 462"/>
              <a:gd name="T47" fmla="*/ 303 h 1135"/>
              <a:gd name="T48" fmla="*/ 71 w 462"/>
              <a:gd name="T49" fmla="*/ 333 h 1135"/>
              <a:gd name="T50" fmla="*/ 65 w 462"/>
              <a:gd name="T51" fmla="*/ 348 h 1135"/>
              <a:gd name="T52" fmla="*/ 36 w 462"/>
              <a:gd name="T53" fmla="*/ 417 h 1135"/>
              <a:gd name="T54" fmla="*/ 0 w 462"/>
              <a:gd name="T55" fmla="*/ 483 h 1135"/>
              <a:gd name="T56" fmla="*/ 27 w 462"/>
              <a:gd name="T57" fmla="*/ 573 h 1135"/>
              <a:gd name="T58" fmla="*/ 94 w 462"/>
              <a:gd name="T59" fmla="*/ 745 h 1135"/>
              <a:gd name="T60" fmla="*/ 177 w 462"/>
              <a:gd name="T61" fmla="*/ 908 h 1135"/>
              <a:gd name="T62" fmla="*/ 276 w 462"/>
              <a:gd name="T63" fmla="*/ 1062 h 1135"/>
              <a:gd name="T64" fmla="*/ 332 w 462"/>
              <a:gd name="T65" fmla="*/ 1135 h 1135"/>
              <a:gd name="T66" fmla="*/ 343 w 462"/>
              <a:gd name="T67" fmla="*/ 1123 h 1135"/>
              <a:gd name="T68" fmla="*/ 355 w 462"/>
              <a:gd name="T69" fmla="*/ 1110 h 1135"/>
              <a:gd name="T70" fmla="*/ 369 w 462"/>
              <a:gd name="T71" fmla="*/ 1095 h 1135"/>
              <a:gd name="T72" fmla="*/ 383 w 462"/>
              <a:gd name="T73" fmla="*/ 1078 h 1135"/>
              <a:gd name="T74" fmla="*/ 396 w 462"/>
              <a:gd name="T75" fmla="*/ 1064 h 1135"/>
              <a:gd name="T76" fmla="*/ 408 w 462"/>
              <a:gd name="T77" fmla="*/ 1050 h 1135"/>
              <a:gd name="T78" fmla="*/ 408 w 462"/>
              <a:gd name="T79" fmla="*/ 1050 h 1135"/>
              <a:gd name="T80" fmla="*/ 409 w 462"/>
              <a:gd name="T81" fmla="*/ 1048 h 1135"/>
              <a:gd name="T82" fmla="*/ 418 w 462"/>
              <a:gd name="T83" fmla="*/ 1037 h 1135"/>
              <a:gd name="T84" fmla="*/ 427 w 462"/>
              <a:gd name="T85" fmla="*/ 1025 h 1135"/>
              <a:gd name="T86" fmla="*/ 443 w 462"/>
              <a:gd name="T87" fmla="*/ 1007 h 1135"/>
              <a:gd name="T88" fmla="*/ 457 w 462"/>
              <a:gd name="T89" fmla="*/ 989 h 1135"/>
              <a:gd name="T90" fmla="*/ 460 w 462"/>
              <a:gd name="T91" fmla="*/ 985 h 1135"/>
              <a:gd name="T92" fmla="*/ 462 w 462"/>
              <a:gd name="T93" fmla="*/ 981 h 1135"/>
              <a:gd name="T94" fmla="*/ 425 w 462"/>
              <a:gd name="T95" fmla="*/ 929 h 1135"/>
              <a:gd name="T96" fmla="*/ 355 w 462"/>
              <a:gd name="T97" fmla="*/ 820 h 1135"/>
              <a:gd name="T98" fmla="*/ 295 w 462"/>
              <a:gd name="T99" fmla="*/ 706 h 1135"/>
              <a:gd name="T100" fmla="*/ 243 w 462"/>
              <a:gd name="T101" fmla="*/ 587 h 1135"/>
              <a:gd name="T102" fmla="*/ 201 w 462"/>
              <a:gd name="T103" fmla="*/ 464 h 1135"/>
              <a:gd name="T104" fmla="*/ 168 w 462"/>
              <a:gd name="T105" fmla="*/ 335 h 1135"/>
              <a:gd name="T106" fmla="*/ 145 w 462"/>
              <a:gd name="T107" fmla="*/ 204 h 1135"/>
              <a:gd name="T108" fmla="*/ 133 w 462"/>
              <a:gd name="T109" fmla="*/ 68 h 1135"/>
              <a:gd name="T110" fmla="*/ 132 w 462"/>
              <a:gd name="T111" fmla="*/ 0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1135">
                <a:moveTo>
                  <a:pt x="132" y="0"/>
                </a:moveTo>
                <a:lnTo>
                  <a:pt x="132" y="7"/>
                </a:lnTo>
                <a:lnTo>
                  <a:pt x="132" y="17"/>
                </a:lnTo>
                <a:lnTo>
                  <a:pt x="132" y="26"/>
                </a:lnTo>
                <a:lnTo>
                  <a:pt x="131" y="35"/>
                </a:lnTo>
                <a:lnTo>
                  <a:pt x="131" y="39"/>
                </a:lnTo>
                <a:lnTo>
                  <a:pt x="131" y="41"/>
                </a:lnTo>
                <a:lnTo>
                  <a:pt x="131" y="53"/>
                </a:lnTo>
                <a:lnTo>
                  <a:pt x="129" y="64"/>
                </a:lnTo>
                <a:lnTo>
                  <a:pt x="125" y="109"/>
                </a:lnTo>
                <a:lnTo>
                  <a:pt x="119" y="153"/>
                </a:lnTo>
                <a:lnTo>
                  <a:pt x="116" y="166"/>
                </a:lnTo>
                <a:lnTo>
                  <a:pt x="114" y="177"/>
                </a:lnTo>
                <a:lnTo>
                  <a:pt x="112" y="182"/>
                </a:lnTo>
                <a:lnTo>
                  <a:pt x="112" y="189"/>
                </a:lnTo>
                <a:lnTo>
                  <a:pt x="110" y="201"/>
                </a:lnTo>
                <a:lnTo>
                  <a:pt x="106" y="214"/>
                </a:lnTo>
                <a:lnTo>
                  <a:pt x="105" y="223"/>
                </a:lnTo>
                <a:lnTo>
                  <a:pt x="102" y="232"/>
                </a:lnTo>
                <a:lnTo>
                  <a:pt x="100" y="242"/>
                </a:lnTo>
                <a:lnTo>
                  <a:pt x="97" y="252"/>
                </a:lnTo>
                <a:lnTo>
                  <a:pt x="94" y="263"/>
                </a:lnTo>
                <a:lnTo>
                  <a:pt x="90" y="273"/>
                </a:lnTo>
                <a:lnTo>
                  <a:pt x="81" y="303"/>
                </a:lnTo>
                <a:lnTo>
                  <a:pt x="71" y="333"/>
                </a:lnTo>
                <a:lnTo>
                  <a:pt x="65" y="348"/>
                </a:lnTo>
                <a:lnTo>
                  <a:pt x="36" y="417"/>
                </a:lnTo>
                <a:lnTo>
                  <a:pt x="0" y="483"/>
                </a:lnTo>
                <a:lnTo>
                  <a:pt x="27" y="573"/>
                </a:lnTo>
                <a:lnTo>
                  <a:pt x="94" y="745"/>
                </a:lnTo>
                <a:lnTo>
                  <a:pt x="177" y="908"/>
                </a:lnTo>
                <a:lnTo>
                  <a:pt x="276" y="1062"/>
                </a:lnTo>
                <a:lnTo>
                  <a:pt x="332" y="1135"/>
                </a:lnTo>
                <a:lnTo>
                  <a:pt x="343" y="1123"/>
                </a:lnTo>
                <a:lnTo>
                  <a:pt x="355" y="1110"/>
                </a:lnTo>
                <a:lnTo>
                  <a:pt x="369" y="1095"/>
                </a:lnTo>
                <a:lnTo>
                  <a:pt x="383" y="1078"/>
                </a:lnTo>
                <a:lnTo>
                  <a:pt x="396" y="1064"/>
                </a:lnTo>
                <a:lnTo>
                  <a:pt x="408" y="1050"/>
                </a:lnTo>
                <a:lnTo>
                  <a:pt x="408" y="1050"/>
                </a:lnTo>
                <a:lnTo>
                  <a:pt x="409" y="1048"/>
                </a:lnTo>
                <a:lnTo>
                  <a:pt x="418" y="1037"/>
                </a:lnTo>
                <a:lnTo>
                  <a:pt x="427" y="1025"/>
                </a:lnTo>
                <a:lnTo>
                  <a:pt x="443" y="1007"/>
                </a:lnTo>
                <a:lnTo>
                  <a:pt x="457" y="989"/>
                </a:lnTo>
                <a:lnTo>
                  <a:pt x="460" y="985"/>
                </a:lnTo>
                <a:lnTo>
                  <a:pt x="462" y="981"/>
                </a:lnTo>
                <a:lnTo>
                  <a:pt x="425" y="929"/>
                </a:lnTo>
                <a:lnTo>
                  <a:pt x="355" y="820"/>
                </a:lnTo>
                <a:lnTo>
                  <a:pt x="295" y="706"/>
                </a:lnTo>
                <a:lnTo>
                  <a:pt x="243" y="587"/>
                </a:lnTo>
                <a:lnTo>
                  <a:pt x="201" y="464"/>
                </a:lnTo>
                <a:lnTo>
                  <a:pt x="168" y="335"/>
                </a:lnTo>
                <a:lnTo>
                  <a:pt x="145" y="204"/>
                </a:lnTo>
                <a:lnTo>
                  <a:pt x="133" y="68"/>
                </a:lnTo>
                <a:lnTo>
                  <a:pt x="132" y="0"/>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Shape 192">
            <a:extLst>
              <a:ext uri="{FF2B5EF4-FFF2-40B4-BE49-F238E27FC236}">
                <a16:creationId xmlns:a16="http://schemas.microsoft.com/office/drawing/2014/main" id="{0350D768-B625-3307-875D-CE54A9A75985}"/>
              </a:ext>
            </a:extLst>
          </p:cNvPr>
          <p:cNvSpPr>
            <a:spLocks/>
          </p:cNvSpPr>
          <p:nvPr/>
        </p:nvSpPr>
        <p:spPr bwMode="auto">
          <a:xfrm>
            <a:off x="7855797" y="1591099"/>
            <a:ext cx="2956360" cy="428999"/>
          </a:xfrm>
          <a:custGeom>
            <a:avLst/>
            <a:gdLst>
              <a:gd name="connsiteX0" fmla="*/ 0 w 3941813"/>
              <a:gd name="connsiteY0" fmla="*/ 0 h 571998"/>
              <a:gd name="connsiteX1" fmla="*/ 228336 w 3941813"/>
              <a:gd name="connsiteY1" fmla="*/ 0 h 571998"/>
              <a:gd name="connsiteX2" fmla="*/ 228336 w 3941813"/>
              <a:gd name="connsiteY2" fmla="*/ 1035 h 571998"/>
              <a:gd name="connsiteX3" fmla="*/ 228336 w 3941813"/>
              <a:gd name="connsiteY3" fmla="*/ 2070 h 571998"/>
              <a:gd name="connsiteX4" fmla="*/ 228336 w 3941813"/>
              <a:gd name="connsiteY4" fmla="*/ 3450 h 571998"/>
              <a:gd name="connsiteX5" fmla="*/ 228336 w 3941813"/>
              <a:gd name="connsiteY5" fmla="*/ 4485 h 571998"/>
              <a:gd name="connsiteX6" fmla="*/ 228336 w 3941813"/>
              <a:gd name="connsiteY6" fmla="*/ 6555 h 571998"/>
              <a:gd name="connsiteX7" fmla="*/ 228336 w 3941813"/>
              <a:gd name="connsiteY7" fmla="*/ 8625 h 571998"/>
              <a:gd name="connsiteX8" fmla="*/ 228336 w 3941813"/>
              <a:gd name="connsiteY8" fmla="*/ 13110 h 571998"/>
              <a:gd name="connsiteX9" fmla="*/ 228681 w 3941813"/>
              <a:gd name="connsiteY9" fmla="*/ 17595 h 571998"/>
              <a:gd name="connsiteX10" fmla="*/ 228681 w 3941813"/>
              <a:gd name="connsiteY10" fmla="*/ 21045 h 571998"/>
              <a:gd name="connsiteX11" fmla="*/ 229372 w 3941813"/>
              <a:gd name="connsiteY11" fmla="*/ 24495 h 571998"/>
              <a:gd name="connsiteX12" fmla="*/ 229561 w 3941813"/>
              <a:gd name="connsiteY12" fmla="*/ 29949 h 571998"/>
              <a:gd name="connsiteX13" fmla="*/ 230860 w 3941813"/>
              <a:gd name="connsiteY13" fmla="*/ 43059 h 571998"/>
              <a:gd name="connsiteX14" fmla="*/ 231099 w 3941813"/>
              <a:gd name="connsiteY14" fmla="*/ 44849 h 571998"/>
              <a:gd name="connsiteX15" fmla="*/ 231445 w 3941813"/>
              <a:gd name="connsiteY15" fmla="*/ 47954 h 571998"/>
              <a:gd name="connsiteX16" fmla="*/ 231790 w 3941813"/>
              <a:gd name="connsiteY16" fmla="*/ 51059 h 571998"/>
              <a:gd name="connsiteX17" fmla="*/ 232439 w 3941813"/>
              <a:gd name="connsiteY17" fmla="*/ 55431 h 571998"/>
              <a:gd name="connsiteX18" fmla="*/ 237460 w 3941813"/>
              <a:gd name="connsiteY18" fmla="*/ 78594 h 571998"/>
              <a:gd name="connsiteX19" fmla="*/ 239935 w 3941813"/>
              <a:gd name="connsiteY19" fmla="*/ 88754 h 571998"/>
              <a:gd name="connsiteX20" fmla="*/ 249062 w 3941813"/>
              <a:gd name="connsiteY20" fmla="*/ 117988 h 571998"/>
              <a:gd name="connsiteX21" fmla="*/ 258766 w 3941813"/>
              <a:gd name="connsiteY21" fmla="*/ 141560 h 571998"/>
              <a:gd name="connsiteX22" fmla="*/ 260462 w 3941813"/>
              <a:gd name="connsiteY22" fmla="*/ 145242 h 571998"/>
              <a:gd name="connsiteX23" fmla="*/ 261844 w 3941813"/>
              <a:gd name="connsiteY23" fmla="*/ 148347 h 571998"/>
              <a:gd name="connsiteX24" fmla="*/ 263571 w 3941813"/>
              <a:gd name="connsiteY24" fmla="*/ 152142 h 571998"/>
              <a:gd name="connsiteX25" fmla="*/ 265643 w 3941813"/>
              <a:gd name="connsiteY25" fmla="*/ 155592 h 571998"/>
              <a:gd name="connsiteX26" fmla="*/ 267371 w 3941813"/>
              <a:gd name="connsiteY26" fmla="*/ 158697 h 571998"/>
              <a:gd name="connsiteX27" fmla="*/ 269060 w 3941813"/>
              <a:gd name="connsiteY27" fmla="*/ 162072 h 571998"/>
              <a:gd name="connsiteX28" fmla="*/ 276558 w 3941813"/>
              <a:gd name="connsiteY28" fmla="*/ 175613 h 571998"/>
              <a:gd name="connsiteX29" fmla="*/ 277043 w 3941813"/>
              <a:gd name="connsiteY29" fmla="*/ 176291 h 571998"/>
              <a:gd name="connsiteX30" fmla="*/ 278368 w 3941813"/>
              <a:gd name="connsiteY30" fmla="*/ 178791 h 571998"/>
              <a:gd name="connsiteX31" fmla="*/ 295536 w 3941813"/>
              <a:gd name="connsiteY31" fmla="*/ 204348 h 571998"/>
              <a:gd name="connsiteX32" fmla="*/ 296042 w 3941813"/>
              <a:gd name="connsiteY32" fmla="*/ 204926 h 571998"/>
              <a:gd name="connsiteX33" fmla="*/ 298303 w 3941813"/>
              <a:gd name="connsiteY33" fmla="*/ 207936 h 571998"/>
              <a:gd name="connsiteX34" fmla="*/ 316635 w 3941813"/>
              <a:gd name="connsiteY34" fmla="*/ 230146 h 571998"/>
              <a:gd name="connsiteX35" fmla="*/ 318158 w 3941813"/>
              <a:gd name="connsiteY35" fmla="*/ 231823 h 571998"/>
              <a:gd name="connsiteX36" fmla="*/ 341295 w 3941813"/>
              <a:gd name="connsiteY36" fmla="*/ 254260 h 571998"/>
              <a:gd name="connsiteX37" fmla="*/ 364855 w 3941813"/>
              <a:gd name="connsiteY37" fmla="*/ 274566 h 571998"/>
              <a:gd name="connsiteX38" fmla="*/ 383255 w 3941813"/>
              <a:gd name="connsiteY38" fmla="*/ 287072 h 571998"/>
              <a:gd name="connsiteX39" fmla="*/ 390494 w 3941813"/>
              <a:gd name="connsiteY39" fmla="*/ 291862 h 571998"/>
              <a:gd name="connsiteX40" fmla="*/ 396550 w 3941813"/>
              <a:gd name="connsiteY40" fmla="*/ 295622 h 571998"/>
              <a:gd name="connsiteX41" fmla="*/ 409034 w 3941813"/>
              <a:gd name="connsiteY41" fmla="*/ 302598 h 571998"/>
              <a:gd name="connsiteX42" fmla="*/ 419364 w 3941813"/>
              <a:gd name="connsiteY42" fmla="*/ 308079 h 571998"/>
              <a:gd name="connsiteX43" fmla="*/ 431109 w 3941813"/>
              <a:gd name="connsiteY43" fmla="*/ 313598 h 571998"/>
              <a:gd name="connsiteX44" fmla="*/ 433413 w 3941813"/>
              <a:gd name="connsiteY44" fmla="*/ 314749 h 571998"/>
              <a:gd name="connsiteX45" fmla="*/ 445124 w 3941813"/>
              <a:gd name="connsiteY45" fmla="*/ 319611 h 571998"/>
              <a:gd name="connsiteX46" fmla="*/ 450799 w 3941813"/>
              <a:gd name="connsiteY46" fmla="*/ 321878 h 571998"/>
              <a:gd name="connsiteX47" fmla="*/ 462312 w 3941813"/>
              <a:gd name="connsiteY47" fmla="*/ 325820 h 571998"/>
              <a:gd name="connsiteX48" fmla="*/ 480775 w 3941813"/>
              <a:gd name="connsiteY48" fmla="*/ 331449 h 571998"/>
              <a:gd name="connsiteX49" fmla="*/ 490525 w 3941813"/>
              <a:gd name="connsiteY49" fmla="*/ 333953 h 571998"/>
              <a:gd name="connsiteX50" fmla="*/ 499752 w 3941813"/>
              <a:gd name="connsiteY50" fmla="*/ 335946 h 571998"/>
              <a:gd name="connsiteX51" fmla="*/ 520232 w 3941813"/>
              <a:gd name="connsiteY51" fmla="*/ 340163 h 571998"/>
              <a:gd name="connsiteX52" fmla="*/ 554124 w 3941813"/>
              <a:gd name="connsiteY52" fmla="*/ 343209 h 571998"/>
              <a:gd name="connsiteX53" fmla="*/ 555122 w 3941813"/>
              <a:gd name="connsiteY53" fmla="*/ 343268 h 571998"/>
              <a:gd name="connsiteX54" fmla="*/ 555467 w 3941813"/>
              <a:gd name="connsiteY54" fmla="*/ 343294 h 571998"/>
              <a:gd name="connsiteX55" fmla="*/ 572739 w 3941813"/>
              <a:gd name="connsiteY55" fmla="*/ 343958 h 571998"/>
              <a:gd name="connsiteX56" fmla="*/ 3862707 w 3941813"/>
              <a:gd name="connsiteY56" fmla="*/ 343958 h 571998"/>
              <a:gd name="connsiteX57" fmla="*/ 3941813 w 3941813"/>
              <a:gd name="connsiteY57" fmla="*/ 343958 h 571998"/>
              <a:gd name="connsiteX58" fmla="*/ 3941813 w 3941813"/>
              <a:gd name="connsiteY58" fmla="*/ 388462 h 571998"/>
              <a:gd name="connsiteX59" fmla="*/ 3940777 w 3941813"/>
              <a:gd name="connsiteY59" fmla="*/ 407437 h 571998"/>
              <a:gd name="connsiteX60" fmla="*/ 3933868 w 3941813"/>
              <a:gd name="connsiteY60" fmla="*/ 442971 h 571998"/>
              <a:gd name="connsiteX61" fmla="*/ 3920050 w 3941813"/>
              <a:gd name="connsiteY61" fmla="*/ 476090 h 571998"/>
              <a:gd name="connsiteX62" fmla="*/ 3900015 w 3941813"/>
              <a:gd name="connsiteY62" fmla="*/ 505415 h 571998"/>
              <a:gd name="connsiteX63" fmla="*/ 3875143 w 3941813"/>
              <a:gd name="connsiteY63" fmla="*/ 530254 h 571998"/>
              <a:gd name="connsiteX64" fmla="*/ 3846126 w 3941813"/>
              <a:gd name="connsiteY64" fmla="*/ 549919 h 571998"/>
              <a:gd name="connsiteX65" fmla="*/ 3812964 w 3941813"/>
              <a:gd name="connsiteY65" fmla="*/ 563718 h 571998"/>
              <a:gd name="connsiteX66" fmla="*/ 3777038 w 3941813"/>
              <a:gd name="connsiteY66" fmla="*/ 570963 h 571998"/>
              <a:gd name="connsiteX67" fmla="*/ 3758385 w 3941813"/>
              <a:gd name="connsiteY67" fmla="*/ 571998 h 571998"/>
              <a:gd name="connsiteX68" fmla="*/ 572739 w 3941813"/>
              <a:gd name="connsiteY68" fmla="*/ 571998 h 571998"/>
              <a:gd name="connsiteX69" fmla="*/ 543032 w 3941813"/>
              <a:gd name="connsiteY69" fmla="*/ 571308 h 571998"/>
              <a:gd name="connsiteX70" fmla="*/ 485343 w 3941813"/>
              <a:gd name="connsiteY70" fmla="*/ 565788 h 571998"/>
              <a:gd name="connsiteX71" fmla="*/ 429382 w 3941813"/>
              <a:gd name="connsiteY71" fmla="*/ 554059 h 571998"/>
              <a:gd name="connsiteX72" fmla="*/ 375493 w 3941813"/>
              <a:gd name="connsiteY72" fmla="*/ 537499 h 571998"/>
              <a:gd name="connsiteX73" fmla="*/ 324023 w 3941813"/>
              <a:gd name="connsiteY73" fmla="*/ 515419 h 571998"/>
              <a:gd name="connsiteX74" fmla="*/ 275661 w 3941813"/>
              <a:gd name="connsiteY74" fmla="*/ 489200 h 571998"/>
              <a:gd name="connsiteX75" fmla="*/ 229718 w 3941813"/>
              <a:gd name="connsiteY75" fmla="*/ 458495 h 571998"/>
              <a:gd name="connsiteX76" fmla="*/ 187574 w 3941813"/>
              <a:gd name="connsiteY76" fmla="*/ 423306 h 571998"/>
              <a:gd name="connsiteX77" fmla="*/ 148539 w 3941813"/>
              <a:gd name="connsiteY77" fmla="*/ 384667 h 571998"/>
              <a:gd name="connsiteX78" fmla="*/ 113650 w 3941813"/>
              <a:gd name="connsiteY78" fmla="*/ 342233 h 571998"/>
              <a:gd name="connsiteX79" fmla="*/ 82906 w 3941813"/>
              <a:gd name="connsiteY79" fmla="*/ 296349 h 571998"/>
              <a:gd name="connsiteX80" fmla="*/ 56307 w 3941813"/>
              <a:gd name="connsiteY80" fmla="*/ 248050 h 571998"/>
              <a:gd name="connsiteX81" fmla="*/ 34544 w 3941813"/>
              <a:gd name="connsiteY81" fmla="*/ 196646 h 571998"/>
              <a:gd name="connsiteX82" fmla="*/ 17963 w 3941813"/>
              <a:gd name="connsiteY82" fmla="*/ 143172 h 571998"/>
              <a:gd name="connsiteX83" fmla="*/ 6218 w 3941813"/>
              <a:gd name="connsiteY83" fmla="*/ 87283 h 571998"/>
              <a:gd name="connsiteX84" fmla="*/ 346 w 3941813"/>
              <a:gd name="connsiteY84" fmla="*/ 29669 h 57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941813" h="571998">
                <a:moveTo>
                  <a:pt x="0" y="0"/>
                </a:moveTo>
                <a:lnTo>
                  <a:pt x="228336" y="0"/>
                </a:lnTo>
                <a:lnTo>
                  <a:pt x="228336" y="1035"/>
                </a:lnTo>
                <a:lnTo>
                  <a:pt x="228336" y="2070"/>
                </a:lnTo>
                <a:lnTo>
                  <a:pt x="228336" y="3450"/>
                </a:lnTo>
                <a:lnTo>
                  <a:pt x="228336" y="4485"/>
                </a:lnTo>
                <a:lnTo>
                  <a:pt x="228336" y="6555"/>
                </a:lnTo>
                <a:lnTo>
                  <a:pt x="228336" y="8625"/>
                </a:lnTo>
                <a:lnTo>
                  <a:pt x="228336" y="13110"/>
                </a:lnTo>
                <a:lnTo>
                  <a:pt x="228681" y="17595"/>
                </a:lnTo>
                <a:lnTo>
                  <a:pt x="228681" y="21045"/>
                </a:lnTo>
                <a:lnTo>
                  <a:pt x="229372" y="24495"/>
                </a:lnTo>
                <a:lnTo>
                  <a:pt x="229561" y="29949"/>
                </a:lnTo>
                <a:lnTo>
                  <a:pt x="230860" y="43059"/>
                </a:lnTo>
                <a:lnTo>
                  <a:pt x="231099" y="44849"/>
                </a:lnTo>
                <a:lnTo>
                  <a:pt x="231445" y="47954"/>
                </a:lnTo>
                <a:lnTo>
                  <a:pt x="231790" y="51059"/>
                </a:lnTo>
                <a:lnTo>
                  <a:pt x="232439" y="55431"/>
                </a:lnTo>
                <a:lnTo>
                  <a:pt x="237460" y="78594"/>
                </a:lnTo>
                <a:lnTo>
                  <a:pt x="239935" y="88754"/>
                </a:lnTo>
                <a:lnTo>
                  <a:pt x="249062" y="117988"/>
                </a:lnTo>
                <a:lnTo>
                  <a:pt x="258766" y="141560"/>
                </a:lnTo>
                <a:lnTo>
                  <a:pt x="260462" y="145242"/>
                </a:lnTo>
                <a:lnTo>
                  <a:pt x="261844" y="148347"/>
                </a:lnTo>
                <a:lnTo>
                  <a:pt x="263571" y="152142"/>
                </a:lnTo>
                <a:lnTo>
                  <a:pt x="265643" y="155592"/>
                </a:lnTo>
                <a:lnTo>
                  <a:pt x="267371" y="158697"/>
                </a:lnTo>
                <a:lnTo>
                  <a:pt x="269060" y="162072"/>
                </a:lnTo>
                <a:lnTo>
                  <a:pt x="276558" y="175613"/>
                </a:lnTo>
                <a:lnTo>
                  <a:pt x="277043" y="176291"/>
                </a:lnTo>
                <a:lnTo>
                  <a:pt x="278368" y="178791"/>
                </a:lnTo>
                <a:lnTo>
                  <a:pt x="295536" y="204348"/>
                </a:lnTo>
                <a:lnTo>
                  <a:pt x="296042" y="204926"/>
                </a:lnTo>
                <a:lnTo>
                  <a:pt x="298303" y="207936"/>
                </a:lnTo>
                <a:lnTo>
                  <a:pt x="316635" y="230146"/>
                </a:lnTo>
                <a:lnTo>
                  <a:pt x="318158" y="231823"/>
                </a:lnTo>
                <a:lnTo>
                  <a:pt x="341295" y="254260"/>
                </a:lnTo>
                <a:lnTo>
                  <a:pt x="364855" y="274566"/>
                </a:lnTo>
                <a:lnTo>
                  <a:pt x="383255" y="287072"/>
                </a:lnTo>
                <a:lnTo>
                  <a:pt x="390494" y="291862"/>
                </a:lnTo>
                <a:lnTo>
                  <a:pt x="396550" y="295622"/>
                </a:lnTo>
                <a:lnTo>
                  <a:pt x="409034" y="302598"/>
                </a:lnTo>
                <a:lnTo>
                  <a:pt x="419364" y="308079"/>
                </a:lnTo>
                <a:lnTo>
                  <a:pt x="431109" y="313598"/>
                </a:lnTo>
                <a:lnTo>
                  <a:pt x="433413" y="314749"/>
                </a:lnTo>
                <a:lnTo>
                  <a:pt x="445124" y="319611"/>
                </a:lnTo>
                <a:lnTo>
                  <a:pt x="450799" y="321878"/>
                </a:lnTo>
                <a:lnTo>
                  <a:pt x="462312" y="325820"/>
                </a:lnTo>
                <a:lnTo>
                  <a:pt x="480775" y="331449"/>
                </a:lnTo>
                <a:lnTo>
                  <a:pt x="490525" y="333953"/>
                </a:lnTo>
                <a:lnTo>
                  <a:pt x="499752" y="335946"/>
                </a:lnTo>
                <a:lnTo>
                  <a:pt x="520232" y="340163"/>
                </a:lnTo>
                <a:lnTo>
                  <a:pt x="554124" y="343209"/>
                </a:lnTo>
                <a:lnTo>
                  <a:pt x="555122" y="343268"/>
                </a:lnTo>
                <a:lnTo>
                  <a:pt x="555467" y="343294"/>
                </a:lnTo>
                <a:lnTo>
                  <a:pt x="572739" y="343958"/>
                </a:lnTo>
                <a:lnTo>
                  <a:pt x="3862707" y="343958"/>
                </a:lnTo>
                <a:lnTo>
                  <a:pt x="3941813" y="343958"/>
                </a:lnTo>
                <a:lnTo>
                  <a:pt x="3941813" y="388462"/>
                </a:lnTo>
                <a:lnTo>
                  <a:pt x="3940777" y="407437"/>
                </a:lnTo>
                <a:lnTo>
                  <a:pt x="3933868" y="442971"/>
                </a:lnTo>
                <a:lnTo>
                  <a:pt x="3920050" y="476090"/>
                </a:lnTo>
                <a:lnTo>
                  <a:pt x="3900015" y="505415"/>
                </a:lnTo>
                <a:lnTo>
                  <a:pt x="3875143" y="530254"/>
                </a:lnTo>
                <a:lnTo>
                  <a:pt x="3846126" y="549919"/>
                </a:lnTo>
                <a:lnTo>
                  <a:pt x="3812964" y="563718"/>
                </a:lnTo>
                <a:lnTo>
                  <a:pt x="3777038" y="570963"/>
                </a:lnTo>
                <a:lnTo>
                  <a:pt x="3758385" y="571998"/>
                </a:lnTo>
                <a:lnTo>
                  <a:pt x="572739" y="571998"/>
                </a:lnTo>
                <a:lnTo>
                  <a:pt x="543032" y="571308"/>
                </a:lnTo>
                <a:lnTo>
                  <a:pt x="485343" y="565788"/>
                </a:lnTo>
                <a:lnTo>
                  <a:pt x="429382" y="554059"/>
                </a:lnTo>
                <a:lnTo>
                  <a:pt x="375493" y="537499"/>
                </a:lnTo>
                <a:lnTo>
                  <a:pt x="324023" y="515419"/>
                </a:lnTo>
                <a:lnTo>
                  <a:pt x="275661" y="489200"/>
                </a:lnTo>
                <a:lnTo>
                  <a:pt x="229718" y="458495"/>
                </a:lnTo>
                <a:lnTo>
                  <a:pt x="187574" y="423306"/>
                </a:lnTo>
                <a:lnTo>
                  <a:pt x="148539" y="384667"/>
                </a:lnTo>
                <a:lnTo>
                  <a:pt x="113650" y="342233"/>
                </a:lnTo>
                <a:lnTo>
                  <a:pt x="82906" y="296349"/>
                </a:lnTo>
                <a:lnTo>
                  <a:pt x="56307" y="248050"/>
                </a:lnTo>
                <a:lnTo>
                  <a:pt x="34544" y="196646"/>
                </a:lnTo>
                <a:lnTo>
                  <a:pt x="17963" y="143172"/>
                </a:lnTo>
                <a:lnTo>
                  <a:pt x="6218" y="87283"/>
                </a:lnTo>
                <a:lnTo>
                  <a:pt x="346" y="29669"/>
                </a:lnTo>
                <a:close/>
              </a:path>
            </a:pathLst>
          </a:custGeom>
          <a:solidFill>
            <a:schemeClr val="accent2"/>
          </a:solidFill>
          <a:ln>
            <a:noFill/>
          </a:ln>
        </p:spPr>
        <p:txBody>
          <a:bodyPr vert="horz" wrap="square" lIns="68580" tIns="34290" rIns="68580" bIns="34290" numCol="1" anchor="t" anchorCtr="0" compatLnSpc="1">
            <a:prstTxWarp prst="textNoShape">
              <a:avLst/>
            </a:prstTxWarp>
            <a:noAutofit/>
          </a:bodyPr>
          <a:lstStyle/>
          <a:p>
            <a:endParaRPr lang="en-US" sz="1350"/>
          </a:p>
        </p:txBody>
      </p:sp>
      <p:sp>
        <p:nvSpPr>
          <p:cNvPr id="57" name="Freeform 585">
            <a:extLst>
              <a:ext uri="{FF2B5EF4-FFF2-40B4-BE49-F238E27FC236}">
                <a16:creationId xmlns:a16="http://schemas.microsoft.com/office/drawing/2014/main" id="{B79FC915-E58E-A7B1-40C2-C766BBDDF0F6}"/>
              </a:ext>
            </a:extLst>
          </p:cNvPr>
          <p:cNvSpPr>
            <a:spLocks/>
          </p:cNvSpPr>
          <p:nvPr/>
        </p:nvSpPr>
        <p:spPr bwMode="auto">
          <a:xfrm>
            <a:off x="7338718" y="1332042"/>
            <a:ext cx="517079" cy="51707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bodyPr>
          <a:lstStyle/>
          <a:p>
            <a:pPr algn="ctr"/>
            <a:r>
              <a:rPr lang="en-US" sz="3300" b="1">
                <a:solidFill>
                  <a:srgbClr val="191C21"/>
                </a:solidFill>
              </a:rPr>
              <a:t>2</a:t>
            </a:r>
          </a:p>
        </p:txBody>
      </p:sp>
      <p:sp>
        <p:nvSpPr>
          <p:cNvPr id="58" name="Freeform 588">
            <a:extLst>
              <a:ext uri="{FF2B5EF4-FFF2-40B4-BE49-F238E27FC236}">
                <a16:creationId xmlns:a16="http://schemas.microsoft.com/office/drawing/2014/main" id="{BE62AA70-EA9A-D072-F8B3-021DFBDA0B60}"/>
              </a:ext>
            </a:extLst>
          </p:cNvPr>
          <p:cNvSpPr>
            <a:spLocks/>
          </p:cNvSpPr>
          <p:nvPr/>
        </p:nvSpPr>
        <p:spPr bwMode="auto">
          <a:xfrm>
            <a:off x="7167740" y="2818778"/>
            <a:ext cx="859034" cy="857997"/>
          </a:xfrm>
          <a:custGeom>
            <a:avLst/>
            <a:gdLst>
              <a:gd name="T0" fmla="*/ 1573 w 3316"/>
              <a:gd name="T1" fmla="*/ 2 h 3316"/>
              <a:gd name="T2" fmla="*/ 1243 w 3316"/>
              <a:gd name="T3" fmla="*/ 52 h 3316"/>
              <a:gd name="T4" fmla="*/ 939 w 3316"/>
              <a:gd name="T5" fmla="*/ 162 h 3316"/>
              <a:gd name="T6" fmla="*/ 665 w 3316"/>
              <a:gd name="T7" fmla="*/ 328 h 3316"/>
              <a:gd name="T8" fmla="*/ 431 w 3316"/>
              <a:gd name="T9" fmla="*/ 542 h 3316"/>
              <a:gd name="T10" fmla="*/ 240 w 3316"/>
              <a:gd name="T11" fmla="*/ 797 h 3316"/>
              <a:gd name="T12" fmla="*/ 100 w 3316"/>
              <a:gd name="T13" fmla="*/ 1088 h 3316"/>
              <a:gd name="T14" fmla="*/ 19 w 3316"/>
              <a:gd name="T15" fmla="*/ 1405 h 3316"/>
              <a:gd name="T16" fmla="*/ 0 w 3316"/>
              <a:gd name="T17" fmla="*/ 1658 h 3316"/>
              <a:gd name="T18" fmla="*/ 19 w 3316"/>
              <a:gd name="T19" fmla="*/ 1911 h 3316"/>
              <a:gd name="T20" fmla="*/ 100 w 3316"/>
              <a:gd name="T21" fmla="*/ 2228 h 3316"/>
              <a:gd name="T22" fmla="*/ 240 w 3316"/>
              <a:gd name="T23" fmla="*/ 2517 h 3316"/>
              <a:gd name="T24" fmla="*/ 431 w 3316"/>
              <a:gd name="T25" fmla="*/ 2773 h 3316"/>
              <a:gd name="T26" fmla="*/ 665 w 3316"/>
              <a:gd name="T27" fmla="*/ 2987 h 3316"/>
              <a:gd name="T28" fmla="*/ 939 w 3316"/>
              <a:gd name="T29" fmla="*/ 3152 h 3316"/>
              <a:gd name="T30" fmla="*/ 1243 w 3316"/>
              <a:gd name="T31" fmla="*/ 3264 h 3316"/>
              <a:gd name="T32" fmla="*/ 1573 w 3316"/>
              <a:gd name="T33" fmla="*/ 3314 h 3316"/>
              <a:gd name="T34" fmla="*/ 1744 w 3316"/>
              <a:gd name="T35" fmla="*/ 3314 h 3316"/>
              <a:gd name="T36" fmla="*/ 2073 w 3316"/>
              <a:gd name="T37" fmla="*/ 3264 h 3316"/>
              <a:gd name="T38" fmla="*/ 2378 w 3316"/>
              <a:gd name="T39" fmla="*/ 3152 h 3316"/>
              <a:gd name="T40" fmla="*/ 2650 w 3316"/>
              <a:gd name="T41" fmla="*/ 2987 h 3316"/>
              <a:gd name="T42" fmla="*/ 2886 w 3316"/>
              <a:gd name="T43" fmla="*/ 2773 h 3316"/>
              <a:gd name="T44" fmla="*/ 3076 w 3316"/>
              <a:gd name="T45" fmla="*/ 2517 h 3316"/>
              <a:gd name="T46" fmla="*/ 3216 w 3316"/>
              <a:gd name="T47" fmla="*/ 2228 h 3316"/>
              <a:gd name="T48" fmla="*/ 3298 w 3316"/>
              <a:gd name="T49" fmla="*/ 1911 h 3316"/>
              <a:gd name="T50" fmla="*/ 3316 w 3316"/>
              <a:gd name="T51" fmla="*/ 1658 h 3316"/>
              <a:gd name="T52" fmla="*/ 3298 w 3316"/>
              <a:gd name="T53" fmla="*/ 1405 h 3316"/>
              <a:gd name="T54" fmla="*/ 3216 w 3316"/>
              <a:gd name="T55" fmla="*/ 1088 h 3316"/>
              <a:gd name="T56" fmla="*/ 3076 w 3316"/>
              <a:gd name="T57" fmla="*/ 797 h 3316"/>
              <a:gd name="T58" fmla="*/ 2886 w 3316"/>
              <a:gd name="T59" fmla="*/ 542 h 3316"/>
              <a:gd name="T60" fmla="*/ 2650 w 3316"/>
              <a:gd name="T61" fmla="*/ 328 h 3316"/>
              <a:gd name="T62" fmla="*/ 2378 w 3316"/>
              <a:gd name="T63" fmla="*/ 162 h 3316"/>
              <a:gd name="T64" fmla="*/ 2073 w 3316"/>
              <a:gd name="T65" fmla="*/ 52 h 3316"/>
              <a:gd name="T66" fmla="*/ 1744 w 3316"/>
              <a:gd name="T67" fmla="*/ 2 h 3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16" h="3316">
                <a:moveTo>
                  <a:pt x="1658" y="0"/>
                </a:moveTo>
                <a:lnTo>
                  <a:pt x="1573" y="2"/>
                </a:lnTo>
                <a:lnTo>
                  <a:pt x="1405" y="18"/>
                </a:lnTo>
                <a:lnTo>
                  <a:pt x="1243" y="52"/>
                </a:lnTo>
                <a:lnTo>
                  <a:pt x="1088" y="100"/>
                </a:lnTo>
                <a:lnTo>
                  <a:pt x="939" y="162"/>
                </a:lnTo>
                <a:lnTo>
                  <a:pt x="798" y="239"/>
                </a:lnTo>
                <a:lnTo>
                  <a:pt x="665" y="328"/>
                </a:lnTo>
                <a:lnTo>
                  <a:pt x="542" y="431"/>
                </a:lnTo>
                <a:lnTo>
                  <a:pt x="431" y="542"/>
                </a:lnTo>
                <a:lnTo>
                  <a:pt x="328" y="665"/>
                </a:lnTo>
                <a:lnTo>
                  <a:pt x="240" y="797"/>
                </a:lnTo>
                <a:lnTo>
                  <a:pt x="162" y="939"/>
                </a:lnTo>
                <a:lnTo>
                  <a:pt x="100" y="1088"/>
                </a:lnTo>
                <a:lnTo>
                  <a:pt x="52" y="1243"/>
                </a:lnTo>
                <a:lnTo>
                  <a:pt x="19" y="1405"/>
                </a:lnTo>
                <a:lnTo>
                  <a:pt x="2" y="1572"/>
                </a:lnTo>
                <a:lnTo>
                  <a:pt x="0" y="1658"/>
                </a:lnTo>
                <a:lnTo>
                  <a:pt x="2" y="1744"/>
                </a:lnTo>
                <a:lnTo>
                  <a:pt x="19" y="1911"/>
                </a:lnTo>
                <a:lnTo>
                  <a:pt x="52" y="2073"/>
                </a:lnTo>
                <a:lnTo>
                  <a:pt x="100" y="2228"/>
                </a:lnTo>
                <a:lnTo>
                  <a:pt x="162" y="2377"/>
                </a:lnTo>
                <a:lnTo>
                  <a:pt x="240" y="2517"/>
                </a:lnTo>
                <a:lnTo>
                  <a:pt x="328" y="2650"/>
                </a:lnTo>
                <a:lnTo>
                  <a:pt x="431" y="2773"/>
                </a:lnTo>
                <a:lnTo>
                  <a:pt x="542" y="2885"/>
                </a:lnTo>
                <a:lnTo>
                  <a:pt x="665" y="2987"/>
                </a:lnTo>
                <a:lnTo>
                  <a:pt x="798" y="3076"/>
                </a:lnTo>
                <a:lnTo>
                  <a:pt x="939" y="3152"/>
                </a:lnTo>
                <a:lnTo>
                  <a:pt x="1088" y="3216"/>
                </a:lnTo>
                <a:lnTo>
                  <a:pt x="1243" y="3264"/>
                </a:lnTo>
                <a:lnTo>
                  <a:pt x="1405" y="3298"/>
                </a:lnTo>
                <a:lnTo>
                  <a:pt x="1573" y="3314"/>
                </a:lnTo>
                <a:lnTo>
                  <a:pt x="1658" y="3316"/>
                </a:lnTo>
                <a:lnTo>
                  <a:pt x="1744" y="3314"/>
                </a:lnTo>
                <a:lnTo>
                  <a:pt x="1911" y="3298"/>
                </a:lnTo>
                <a:lnTo>
                  <a:pt x="2073" y="3264"/>
                </a:lnTo>
                <a:lnTo>
                  <a:pt x="2228" y="3216"/>
                </a:lnTo>
                <a:lnTo>
                  <a:pt x="2378" y="3152"/>
                </a:lnTo>
                <a:lnTo>
                  <a:pt x="2518" y="3076"/>
                </a:lnTo>
                <a:lnTo>
                  <a:pt x="2650" y="2987"/>
                </a:lnTo>
                <a:lnTo>
                  <a:pt x="2773" y="2885"/>
                </a:lnTo>
                <a:lnTo>
                  <a:pt x="2886" y="2773"/>
                </a:lnTo>
                <a:lnTo>
                  <a:pt x="2987" y="2650"/>
                </a:lnTo>
                <a:lnTo>
                  <a:pt x="3076" y="2517"/>
                </a:lnTo>
                <a:lnTo>
                  <a:pt x="3153" y="2377"/>
                </a:lnTo>
                <a:lnTo>
                  <a:pt x="3216" y="2228"/>
                </a:lnTo>
                <a:lnTo>
                  <a:pt x="3264" y="2073"/>
                </a:lnTo>
                <a:lnTo>
                  <a:pt x="3298" y="1911"/>
                </a:lnTo>
                <a:lnTo>
                  <a:pt x="3315" y="1744"/>
                </a:lnTo>
                <a:lnTo>
                  <a:pt x="3316" y="1658"/>
                </a:lnTo>
                <a:lnTo>
                  <a:pt x="3315" y="1572"/>
                </a:lnTo>
                <a:lnTo>
                  <a:pt x="3298" y="1405"/>
                </a:lnTo>
                <a:lnTo>
                  <a:pt x="3264" y="1243"/>
                </a:lnTo>
                <a:lnTo>
                  <a:pt x="3216" y="1088"/>
                </a:lnTo>
                <a:lnTo>
                  <a:pt x="3153" y="939"/>
                </a:lnTo>
                <a:lnTo>
                  <a:pt x="3076" y="797"/>
                </a:lnTo>
                <a:lnTo>
                  <a:pt x="2987" y="665"/>
                </a:lnTo>
                <a:lnTo>
                  <a:pt x="2886" y="542"/>
                </a:lnTo>
                <a:lnTo>
                  <a:pt x="2773" y="431"/>
                </a:lnTo>
                <a:lnTo>
                  <a:pt x="2650" y="328"/>
                </a:lnTo>
                <a:lnTo>
                  <a:pt x="2518" y="239"/>
                </a:lnTo>
                <a:lnTo>
                  <a:pt x="2378" y="162"/>
                </a:lnTo>
                <a:lnTo>
                  <a:pt x="2228" y="100"/>
                </a:lnTo>
                <a:lnTo>
                  <a:pt x="2073" y="52"/>
                </a:lnTo>
                <a:lnTo>
                  <a:pt x="1911" y="18"/>
                </a:lnTo>
                <a:lnTo>
                  <a:pt x="1744" y="2"/>
                </a:lnTo>
                <a:lnTo>
                  <a:pt x="1658" y="0"/>
                </a:lnTo>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587">
            <a:extLst>
              <a:ext uri="{FF2B5EF4-FFF2-40B4-BE49-F238E27FC236}">
                <a16:creationId xmlns:a16="http://schemas.microsoft.com/office/drawing/2014/main" id="{063A7D06-DFDA-B987-7AE1-F288CCAF5B9C}"/>
              </a:ext>
            </a:extLst>
          </p:cNvPr>
          <p:cNvSpPr>
            <a:spLocks/>
          </p:cNvSpPr>
          <p:nvPr/>
        </p:nvSpPr>
        <p:spPr bwMode="auto">
          <a:xfrm>
            <a:off x="7338718" y="2988720"/>
            <a:ext cx="517079" cy="517079"/>
          </a:xfrm>
          <a:custGeom>
            <a:avLst/>
            <a:gdLst>
              <a:gd name="T0" fmla="*/ 946 w 1995"/>
              <a:gd name="T1" fmla="*/ 1993 h 1995"/>
              <a:gd name="T2" fmla="*/ 748 w 1995"/>
              <a:gd name="T3" fmla="*/ 1964 h 1995"/>
              <a:gd name="T4" fmla="*/ 565 w 1995"/>
              <a:gd name="T5" fmla="*/ 1898 h 1995"/>
              <a:gd name="T6" fmla="*/ 401 w 1995"/>
              <a:gd name="T7" fmla="*/ 1798 h 1995"/>
              <a:gd name="T8" fmla="*/ 259 w 1995"/>
              <a:gd name="T9" fmla="*/ 1668 h 1995"/>
              <a:gd name="T10" fmla="*/ 145 w 1995"/>
              <a:gd name="T11" fmla="*/ 1515 h 1995"/>
              <a:gd name="T12" fmla="*/ 61 w 1995"/>
              <a:gd name="T13" fmla="*/ 1340 h 1995"/>
              <a:gd name="T14" fmla="*/ 12 w 1995"/>
              <a:gd name="T15" fmla="*/ 1150 h 1995"/>
              <a:gd name="T16" fmla="*/ 0 w 1995"/>
              <a:gd name="T17" fmla="*/ 998 h 1995"/>
              <a:gd name="T18" fmla="*/ 12 w 1995"/>
              <a:gd name="T19" fmla="*/ 846 h 1995"/>
              <a:gd name="T20" fmla="*/ 61 w 1995"/>
              <a:gd name="T21" fmla="*/ 655 h 1995"/>
              <a:gd name="T22" fmla="*/ 145 w 1995"/>
              <a:gd name="T23" fmla="*/ 481 h 1995"/>
              <a:gd name="T24" fmla="*/ 259 w 1995"/>
              <a:gd name="T25" fmla="*/ 327 h 1995"/>
              <a:gd name="T26" fmla="*/ 401 w 1995"/>
              <a:gd name="T27" fmla="*/ 198 h 1995"/>
              <a:gd name="T28" fmla="*/ 565 w 1995"/>
              <a:gd name="T29" fmla="*/ 98 h 1995"/>
              <a:gd name="T30" fmla="*/ 748 w 1995"/>
              <a:gd name="T31" fmla="*/ 31 h 1995"/>
              <a:gd name="T32" fmla="*/ 946 w 1995"/>
              <a:gd name="T33" fmla="*/ 1 h 1995"/>
              <a:gd name="T34" fmla="*/ 1049 w 1995"/>
              <a:gd name="T35" fmla="*/ 1 h 1995"/>
              <a:gd name="T36" fmla="*/ 1247 w 1995"/>
              <a:gd name="T37" fmla="*/ 31 h 1995"/>
              <a:gd name="T38" fmla="*/ 1431 w 1995"/>
              <a:gd name="T39" fmla="*/ 98 h 1995"/>
              <a:gd name="T40" fmla="*/ 1594 w 1995"/>
              <a:gd name="T41" fmla="*/ 198 h 1995"/>
              <a:gd name="T42" fmla="*/ 1737 w 1995"/>
              <a:gd name="T43" fmla="*/ 327 h 1995"/>
              <a:gd name="T44" fmla="*/ 1851 w 1995"/>
              <a:gd name="T45" fmla="*/ 481 h 1995"/>
              <a:gd name="T46" fmla="*/ 1935 w 1995"/>
              <a:gd name="T47" fmla="*/ 655 h 1995"/>
              <a:gd name="T48" fmla="*/ 1985 w 1995"/>
              <a:gd name="T49" fmla="*/ 846 h 1995"/>
              <a:gd name="T50" fmla="*/ 1995 w 1995"/>
              <a:gd name="T51" fmla="*/ 998 h 1995"/>
              <a:gd name="T52" fmla="*/ 1985 w 1995"/>
              <a:gd name="T53" fmla="*/ 1150 h 1995"/>
              <a:gd name="T54" fmla="*/ 1935 w 1995"/>
              <a:gd name="T55" fmla="*/ 1340 h 1995"/>
              <a:gd name="T56" fmla="*/ 1851 w 1995"/>
              <a:gd name="T57" fmla="*/ 1515 h 1995"/>
              <a:gd name="T58" fmla="*/ 1737 w 1995"/>
              <a:gd name="T59" fmla="*/ 1668 h 1995"/>
              <a:gd name="T60" fmla="*/ 1594 w 1995"/>
              <a:gd name="T61" fmla="*/ 1798 h 1995"/>
              <a:gd name="T62" fmla="*/ 1431 w 1995"/>
              <a:gd name="T63" fmla="*/ 1898 h 1995"/>
              <a:gd name="T64" fmla="*/ 1247 w 1995"/>
              <a:gd name="T65" fmla="*/ 1964 h 1995"/>
              <a:gd name="T66" fmla="*/ 1049 w 1995"/>
              <a:gd name="T67" fmla="*/ 1993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95" h="1995">
                <a:moveTo>
                  <a:pt x="998" y="1995"/>
                </a:moveTo>
                <a:lnTo>
                  <a:pt x="946" y="1993"/>
                </a:lnTo>
                <a:lnTo>
                  <a:pt x="847" y="1984"/>
                </a:lnTo>
                <a:lnTo>
                  <a:pt x="748" y="1964"/>
                </a:lnTo>
                <a:lnTo>
                  <a:pt x="655" y="1935"/>
                </a:lnTo>
                <a:lnTo>
                  <a:pt x="565" y="1898"/>
                </a:lnTo>
                <a:lnTo>
                  <a:pt x="481" y="1851"/>
                </a:lnTo>
                <a:lnTo>
                  <a:pt x="401" y="1798"/>
                </a:lnTo>
                <a:lnTo>
                  <a:pt x="327" y="1735"/>
                </a:lnTo>
                <a:lnTo>
                  <a:pt x="259" y="1668"/>
                </a:lnTo>
                <a:lnTo>
                  <a:pt x="198" y="1594"/>
                </a:lnTo>
                <a:lnTo>
                  <a:pt x="145" y="1515"/>
                </a:lnTo>
                <a:lnTo>
                  <a:pt x="99" y="1430"/>
                </a:lnTo>
                <a:lnTo>
                  <a:pt x="61" y="1340"/>
                </a:lnTo>
                <a:lnTo>
                  <a:pt x="31" y="1247"/>
                </a:lnTo>
                <a:lnTo>
                  <a:pt x="12" y="1150"/>
                </a:lnTo>
                <a:lnTo>
                  <a:pt x="1" y="1049"/>
                </a:lnTo>
                <a:lnTo>
                  <a:pt x="0" y="998"/>
                </a:lnTo>
                <a:lnTo>
                  <a:pt x="1" y="946"/>
                </a:lnTo>
                <a:lnTo>
                  <a:pt x="12" y="846"/>
                </a:lnTo>
                <a:lnTo>
                  <a:pt x="31" y="748"/>
                </a:lnTo>
                <a:lnTo>
                  <a:pt x="61" y="655"/>
                </a:lnTo>
                <a:lnTo>
                  <a:pt x="99" y="565"/>
                </a:lnTo>
                <a:lnTo>
                  <a:pt x="145" y="481"/>
                </a:lnTo>
                <a:lnTo>
                  <a:pt x="198" y="400"/>
                </a:lnTo>
                <a:lnTo>
                  <a:pt x="259" y="327"/>
                </a:lnTo>
                <a:lnTo>
                  <a:pt x="327" y="259"/>
                </a:lnTo>
                <a:lnTo>
                  <a:pt x="401" y="198"/>
                </a:lnTo>
                <a:lnTo>
                  <a:pt x="481" y="145"/>
                </a:lnTo>
                <a:lnTo>
                  <a:pt x="565" y="98"/>
                </a:lnTo>
                <a:lnTo>
                  <a:pt x="655" y="61"/>
                </a:lnTo>
                <a:lnTo>
                  <a:pt x="748" y="31"/>
                </a:lnTo>
                <a:lnTo>
                  <a:pt x="847" y="12"/>
                </a:lnTo>
                <a:lnTo>
                  <a:pt x="946" y="1"/>
                </a:lnTo>
                <a:lnTo>
                  <a:pt x="998" y="0"/>
                </a:lnTo>
                <a:lnTo>
                  <a:pt x="1049" y="1"/>
                </a:lnTo>
                <a:lnTo>
                  <a:pt x="1150" y="12"/>
                </a:lnTo>
                <a:lnTo>
                  <a:pt x="1247" y="31"/>
                </a:lnTo>
                <a:lnTo>
                  <a:pt x="1340" y="61"/>
                </a:lnTo>
                <a:lnTo>
                  <a:pt x="1431" y="98"/>
                </a:lnTo>
                <a:lnTo>
                  <a:pt x="1515" y="145"/>
                </a:lnTo>
                <a:lnTo>
                  <a:pt x="1594" y="198"/>
                </a:lnTo>
                <a:lnTo>
                  <a:pt x="1668" y="259"/>
                </a:lnTo>
                <a:lnTo>
                  <a:pt x="1737" y="327"/>
                </a:lnTo>
                <a:lnTo>
                  <a:pt x="1798" y="400"/>
                </a:lnTo>
                <a:lnTo>
                  <a:pt x="1851" y="481"/>
                </a:lnTo>
                <a:lnTo>
                  <a:pt x="1898" y="565"/>
                </a:lnTo>
                <a:lnTo>
                  <a:pt x="1935" y="655"/>
                </a:lnTo>
                <a:lnTo>
                  <a:pt x="1964" y="748"/>
                </a:lnTo>
                <a:lnTo>
                  <a:pt x="1985" y="846"/>
                </a:lnTo>
                <a:lnTo>
                  <a:pt x="1995" y="946"/>
                </a:lnTo>
                <a:lnTo>
                  <a:pt x="1995" y="998"/>
                </a:lnTo>
                <a:lnTo>
                  <a:pt x="1995" y="1049"/>
                </a:lnTo>
                <a:lnTo>
                  <a:pt x="1985" y="1150"/>
                </a:lnTo>
                <a:lnTo>
                  <a:pt x="1964" y="1247"/>
                </a:lnTo>
                <a:lnTo>
                  <a:pt x="1935" y="1340"/>
                </a:lnTo>
                <a:lnTo>
                  <a:pt x="1898" y="1430"/>
                </a:lnTo>
                <a:lnTo>
                  <a:pt x="1851" y="1515"/>
                </a:lnTo>
                <a:lnTo>
                  <a:pt x="1798" y="1594"/>
                </a:lnTo>
                <a:lnTo>
                  <a:pt x="1737" y="1668"/>
                </a:lnTo>
                <a:lnTo>
                  <a:pt x="1668" y="1735"/>
                </a:lnTo>
                <a:lnTo>
                  <a:pt x="1594" y="1798"/>
                </a:lnTo>
                <a:lnTo>
                  <a:pt x="1515" y="1851"/>
                </a:lnTo>
                <a:lnTo>
                  <a:pt x="1431" y="1898"/>
                </a:lnTo>
                <a:lnTo>
                  <a:pt x="1340" y="1935"/>
                </a:lnTo>
                <a:lnTo>
                  <a:pt x="1247" y="1964"/>
                </a:lnTo>
                <a:lnTo>
                  <a:pt x="1150" y="1984"/>
                </a:lnTo>
                <a:lnTo>
                  <a:pt x="1049" y="1993"/>
                </a:lnTo>
                <a:lnTo>
                  <a:pt x="998" y="19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589">
            <a:extLst>
              <a:ext uri="{FF2B5EF4-FFF2-40B4-BE49-F238E27FC236}">
                <a16:creationId xmlns:a16="http://schemas.microsoft.com/office/drawing/2014/main" id="{EB10A274-FE8A-3911-8BDB-C3F90229ADB7}"/>
              </a:ext>
            </a:extLst>
          </p:cNvPr>
          <p:cNvSpPr>
            <a:spLocks/>
          </p:cNvSpPr>
          <p:nvPr/>
        </p:nvSpPr>
        <p:spPr bwMode="auto">
          <a:xfrm>
            <a:off x="7821600" y="3250887"/>
            <a:ext cx="120203" cy="294289"/>
          </a:xfrm>
          <a:custGeom>
            <a:avLst/>
            <a:gdLst>
              <a:gd name="T0" fmla="*/ 462 w 462"/>
              <a:gd name="T1" fmla="*/ 981 h 1135"/>
              <a:gd name="T2" fmla="*/ 460 w 462"/>
              <a:gd name="T3" fmla="*/ 985 h 1135"/>
              <a:gd name="T4" fmla="*/ 457 w 462"/>
              <a:gd name="T5" fmla="*/ 989 h 1135"/>
              <a:gd name="T6" fmla="*/ 443 w 462"/>
              <a:gd name="T7" fmla="*/ 1007 h 1135"/>
              <a:gd name="T8" fmla="*/ 427 w 462"/>
              <a:gd name="T9" fmla="*/ 1025 h 1135"/>
              <a:gd name="T10" fmla="*/ 418 w 462"/>
              <a:gd name="T11" fmla="*/ 1037 h 1135"/>
              <a:gd name="T12" fmla="*/ 409 w 462"/>
              <a:gd name="T13" fmla="*/ 1048 h 1135"/>
              <a:gd name="T14" fmla="*/ 408 w 462"/>
              <a:gd name="T15" fmla="*/ 1050 h 1135"/>
              <a:gd name="T16" fmla="*/ 408 w 462"/>
              <a:gd name="T17" fmla="*/ 1050 h 1135"/>
              <a:gd name="T18" fmla="*/ 396 w 462"/>
              <a:gd name="T19" fmla="*/ 1064 h 1135"/>
              <a:gd name="T20" fmla="*/ 383 w 462"/>
              <a:gd name="T21" fmla="*/ 1078 h 1135"/>
              <a:gd name="T22" fmla="*/ 369 w 462"/>
              <a:gd name="T23" fmla="*/ 1095 h 1135"/>
              <a:gd name="T24" fmla="*/ 355 w 462"/>
              <a:gd name="T25" fmla="*/ 1110 h 1135"/>
              <a:gd name="T26" fmla="*/ 343 w 462"/>
              <a:gd name="T27" fmla="*/ 1123 h 1135"/>
              <a:gd name="T28" fmla="*/ 332 w 462"/>
              <a:gd name="T29" fmla="*/ 1135 h 1135"/>
              <a:gd name="T30" fmla="*/ 276 w 462"/>
              <a:gd name="T31" fmla="*/ 1062 h 1135"/>
              <a:gd name="T32" fmla="*/ 177 w 462"/>
              <a:gd name="T33" fmla="*/ 908 h 1135"/>
              <a:gd name="T34" fmla="*/ 94 w 462"/>
              <a:gd name="T35" fmla="*/ 745 h 1135"/>
              <a:gd name="T36" fmla="*/ 27 w 462"/>
              <a:gd name="T37" fmla="*/ 573 h 1135"/>
              <a:gd name="T38" fmla="*/ 0 w 462"/>
              <a:gd name="T39" fmla="*/ 483 h 1135"/>
              <a:gd name="T40" fmla="*/ 36 w 462"/>
              <a:gd name="T41" fmla="*/ 417 h 1135"/>
              <a:gd name="T42" fmla="*/ 65 w 462"/>
              <a:gd name="T43" fmla="*/ 348 h 1135"/>
              <a:gd name="T44" fmla="*/ 68 w 462"/>
              <a:gd name="T45" fmla="*/ 341 h 1135"/>
              <a:gd name="T46" fmla="*/ 71 w 462"/>
              <a:gd name="T47" fmla="*/ 333 h 1135"/>
              <a:gd name="T48" fmla="*/ 81 w 462"/>
              <a:gd name="T49" fmla="*/ 303 h 1135"/>
              <a:gd name="T50" fmla="*/ 90 w 462"/>
              <a:gd name="T51" fmla="*/ 273 h 1135"/>
              <a:gd name="T52" fmla="*/ 94 w 462"/>
              <a:gd name="T53" fmla="*/ 263 h 1135"/>
              <a:gd name="T54" fmla="*/ 97 w 462"/>
              <a:gd name="T55" fmla="*/ 252 h 1135"/>
              <a:gd name="T56" fmla="*/ 100 w 462"/>
              <a:gd name="T57" fmla="*/ 242 h 1135"/>
              <a:gd name="T58" fmla="*/ 102 w 462"/>
              <a:gd name="T59" fmla="*/ 232 h 1135"/>
              <a:gd name="T60" fmla="*/ 105 w 462"/>
              <a:gd name="T61" fmla="*/ 223 h 1135"/>
              <a:gd name="T62" fmla="*/ 106 w 462"/>
              <a:gd name="T63" fmla="*/ 214 h 1135"/>
              <a:gd name="T64" fmla="*/ 110 w 462"/>
              <a:gd name="T65" fmla="*/ 201 h 1135"/>
              <a:gd name="T66" fmla="*/ 112 w 462"/>
              <a:gd name="T67" fmla="*/ 189 h 1135"/>
              <a:gd name="T68" fmla="*/ 112 w 462"/>
              <a:gd name="T69" fmla="*/ 182 h 1135"/>
              <a:gd name="T70" fmla="*/ 114 w 462"/>
              <a:gd name="T71" fmla="*/ 177 h 1135"/>
              <a:gd name="T72" fmla="*/ 116 w 462"/>
              <a:gd name="T73" fmla="*/ 166 h 1135"/>
              <a:gd name="T74" fmla="*/ 119 w 462"/>
              <a:gd name="T75" fmla="*/ 153 h 1135"/>
              <a:gd name="T76" fmla="*/ 125 w 462"/>
              <a:gd name="T77" fmla="*/ 109 h 1135"/>
              <a:gd name="T78" fmla="*/ 129 w 462"/>
              <a:gd name="T79" fmla="*/ 64 h 1135"/>
              <a:gd name="T80" fmla="*/ 131 w 462"/>
              <a:gd name="T81" fmla="*/ 53 h 1135"/>
              <a:gd name="T82" fmla="*/ 131 w 462"/>
              <a:gd name="T83" fmla="*/ 41 h 1135"/>
              <a:gd name="T84" fmla="*/ 131 w 462"/>
              <a:gd name="T85" fmla="*/ 39 h 1135"/>
              <a:gd name="T86" fmla="*/ 131 w 462"/>
              <a:gd name="T87" fmla="*/ 35 h 1135"/>
              <a:gd name="T88" fmla="*/ 132 w 462"/>
              <a:gd name="T89" fmla="*/ 26 h 1135"/>
              <a:gd name="T90" fmla="*/ 132 w 462"/>
              <a:gd name="T91" fmla="*/ 17 h 1135"/>
              <a:gd name="T92" fmla="*/ 132 w 462"/>
              <a:gd name="T93" fmla="*/ 7 h 1135"/>
              <a:gd name="T94" fmla="*/ 132 w 462"/>
              <a:gd name="T95" fmla="*/ 0 h 1135"/>
              <a:gd name="T96" fmla="*/ 133 w 462"/>
              <a:gd name="T97" fmla="*/ 68 h 1135"/>
              <a:gd name="T98" fmla="*/ 145 w 462"/>
              <a:gd name="T99" fmla="*/ 204 h 1135"/>
              <a:gd name="T100" fmla="*/ 168 w 462"/>
              <a:gd name="T101" fmla="*/ 335 h 1135"/>
              <a:gd name="T102" fmla="*/ 201 w 462"/>
              <a:gd name="T103" fmla="*/ 464 h 1135"/>
              <a:gd name="T104" fmla="*/ 243 w 462"/>
              <a:gd name="T105" fmla="*/ 587 h 1135"/>
              <a:gd name="T106" fmla="*/ 295 w 462"/>
              <a:gd name="T107" fmla="*/ 706 h 1135"/>
              <a:gd name="T108" fmla="*/ 355 w 462"/>
              <a:gd name="T109" fmla="*/ 820 h 1135"/>
              <a:gd name="T110" fmla="*/ 425 w 462"/>
              <a:gd name="T111" fmla="*/ 929 h 1135"/>
              <a:gd name="T112" fmla="*/ 462 w 462"/>
              <a:gd name="T113" fmla="*/ 981 h 1135"/>
              <a:gd name="T114" fmla="*/ 462 w 462"/>
              <a:gd name="T115" fmla="*/ 981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2" h="1135">
                <a:moveTo>
                  <a:pt x="462" y="981"/>
                </a:moveTo>
                <a:lnTo>
                  <a:pt x="460" y="985"/>
                </a:lnTo>
                <a:lnTo>
                  <a:pt x="457" y="989"/>
                </a:lnTo>
                <a:lnTo>
                  <a:pt x="443" y="1007"/>
                </a:lnTo>
                <a:lnTo>
                  <a:pt x="427" y="1025"/>
                </a:lnTo>
                <a:lnTo>
                  <a:pt x="418" y="1037"/>
                </a:lnTo>
                <a:lnTo>
                  <a:pt x="409" y="1048"/>
                </a:lnTo>
                <a:lnTo>
                  <a:pt x="408" y="1050"/>
                </a:lnTo>
                <a:lnTo>
                  <a:pt x="408" y="1050"/>
                </a:lnTo>
                <a:lnTo>
                  <a:pt x="396" y="1064"/>
                </a:lnTo>
                <a:lnTo>
                  <a:pt x="383" y="1078"/>
                </a:lnTo>
                <a:lnTo>
                  <a:pt x="369" y="1095"/>
                </a:lnTo>
                <a:lnTo>
                  <a:pt x="355" y="1110"/>
                </a:lnTo>
                <a:lnTo>
                  <a:pt x="343" y="1123"/>
                </a:lnTo>
                <a:lnTo>
                  <a:pt x="332" y="1135"/>
                </a:lnTo>
                <a:lnTo>
                  <a:pt x="276" y="1062"/>
                </a:lnTo>
                <a:lnTo>
                  <a:pt x="177" y="908"/>
                </a:lnTo>
                <a:lnTo>
                  <a:pt x="94" y="745"/>
                </a:lnTo>
                <a:lnTo>
                  <a:pt x="27" y="573"/>
                </a:lnTo>
                <a:lnTo>
                  <a:pt x="0" y="483"/>
                </a:lnTo>
                <a:lnTo>
                  <a:pt x="36" y="417"/>
                </a:lnTo>
                <a:lnTo>
                  <a:pt x="65" y="348"/>
                </a:lnTo>
                <a:lnTo>
                  <a:pt x="68" y="341"/>
                </a:lnTo>
                <a:lnTo>
                  <a:pt x="71" y="333"/>
                </a:lnTo>
                <a:lnTo>
                  <a:pt x="81" y="303"/>
                </a:lnTo>
                <a:lnTo>
                  <a:pt x="90" y="273"/>
                </a:lnTo>
                <a:lnTo>
                  <a:pt x="94" y="263"/>
                </a:lnTo>
                <a:lnTo>
                  <a:pt x="97" y="252"/>
                </a:lnTo>
                <a:lnTo>
                  <a:pt x="100" y="242"/>
                </a:lnTo>
                <a:lnTo>
                  <a:pt x="102" y="232"/>
                </a:lnTo>
                <a:lnTo>
                  <a:pt x="105" y="223"/>
                </a:lnTo>
                <a:lnTo>
                  <a:pt x="106" y="214"/>
                </a:lnTo>
                <a:lnTo>
                  <a:pt x="110" y="201"/>
                </a:lnTo>
                <a:lnTo>
                  <a:pt x="112" y="189"/>
                </a:lnTo>
                <a:lnTo>
                  <a:pt x="112" y="182"/>
                </a:lnTo>
                <a:lnTo>
                  <a:pt x="114" y="177"/>
                </a:lnTo>
                <a:lnTo>
                  <a:pt x="116" y="166"/>
                </a:lnTo>
                <a:lnTo>
                  <a:pt x="119" y="153"/>
                </a:lnTo>
                <a:lnTo>
                  <a:pt x="125" y="109"/>
                </a:lnTo>
                <a:lnTo>
                  <a:pt x="129" y="64"/>
                </a:lnTo>
                <a:lnTo>
                  <a:pt x="131" y="53"/>
                </a:lnTo>
                <a:lnTo>
                  <a:pt x="131" y="41"/>
                </a:lnTo>
                <a:lnTo>
                  <a:pt x="131" y="39"/>
                </a:lnTo>
                <a:lnTo>
                  <a:pt x="131" y="35"/>
                </a:lnTo>
                <a:lnTo>
                  <a:pt x="132" y="26"/>
                </a:lnTo>
                <a:lnTo>
                  <a:pt x="132" y="17"/>
                </a:lnTo>
                <a:lnTo>
                  <a:pt x="132" y="7"/>
                </a:lnTo>
                <a:lnTo>
                  <a:pt x="132" y="0"/>
                </a:lnTo>
                <a:lnTo>
                  <a:pt x="133" y="68"/>
                </a:lnTo>
                <a:lnTo>
                  <a:pt x="145" y="204"/>
                </a:lnTo>
                <a:lnTo>
                  <a:pt x="168" y="335"/>
                </a:lnTo>
                <a:lnTo>
                  <a:pt x="201" y="464"/>
                </a:lnTo>
                <a:lnTo>
                  <a:pt x="243" y="587"/>
                </a:lnTo>
                <a:lnTo>
                  <a:pt x="295" y="706"/>
                </a:lnTo>
                <a:lnTo>
                  <a:pt x="355" y="820"/>
                </a:lnTo>
                <a:lnTo>
                  <a:pt x="425" y="929"/>
                </a:lnTo>
                <a:lnTo>
                  <a:pt x="462" y="981"/>
                </a:lnTo>
                <a:lnTo>
                  <a:pt x="462" y="981"/>
                </a:ln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590">
            <a:extLst>
              <a:ext uri="{FF2B5EF4-FFF2-40B4-BE49-F238E27FC236}">
                <a16:creationId xmlns:a16="http://schemas.microsoft.com/office/drawing/2014/main" id="{66C91D87-EA05-E6D8-77D6-369CED111F04}"/>
              </a:ext>
            </a:extLst>
          </p:cNvPr>
          <p:cNvSpPr>
            <a:spLocks/>
          </p:cNvSpPr>
          <p:nvPr/>
        </p:nvSpPr>
        <p:spPr bwMode="auto">
          <a:xfrm>
            <a:off x="7821600" y="3250887"/>
            <a:ext cx="120203" cy="294289"/>
          </a:xfrm>
          <a:custGeom>
            <a:avLst/>
            <a:gdLst>
              <a:gd name="T0" fmla="*/ 132 w 462"/>
              <a:gd name="T1" fmla="*/ 0 h 1135"/>
              <a:gd name="T2" fmla="*/ 132 w 462"/>
              <a:gd name="T3" fmla="*/ 7 h 1135"/>
              <a:gd name="T4" fmla="*/ 132 w 462"/>
              <a:gd name="T5" fmla="*/ 17 h 1135"/>
              <a:gd name="T6" fmla="*/ 132 w 462"/>
              <a:gd name="T7" fmla="*/ 26 h 1135"/>
              <a:gd name="T8" fmla="*/ 131 w 462"/>
              <a:gd name="T9" fmla="*/ 35 h 1135"/>
              <a:gd name="T10" fmla="*/ 131 w 462"/>
              <a:gd name="T11" fmla="*/ 39 h 1135"/>
              <a:gd name="T12" fmla="*/ 131 w 462"/>
              <a:gd name="T13" fmla="*/ 41 h 1135"/>
              <a:gd name="T14" fmla="*/ 131 w 462"/>
              <a:gd name="T15" fmla="*/ 53 h 1135"/>
              <a:gd name="T16" fmla="*/ 129 w 462"/>
              <a:gd name="T17" fmla="*/ 64 h 1135"/>
              <a:gd name="T18" fmla="*/ 125 w 462"/>
              <a:gd name="T19" fmla="*/ 109 h 1135"/>
              <a:gd name="T20" fmla="*/ 119 w 462"/>
              <a:gd name="T21" fmla="*/ 153 h 1135"/>
              <a:gd name="T22" fmla="*/ 116 w 462"/>
              <a:gd name="T23" fmla="*/ 166 h 1135"/>
              <a:gd name="T24" fmla="*/ 114 w 462"/>
              <a:gd name="T25" fmla="*/ 177 h 1135"/>
              <a:gd name="T26" fmla="*/ 112 w 462"/>
              <a:gd name="T27" fmla="*/ 182 h 1135"/>
              <a:gd name="T28" fmla="*/ 112 w 462"/>
              <a:gd name="T29" fmla="*/ 189 h 1135"/>
              <a:gd name="T30" fmla="*/ 110 w 462"/>
              <a:gd name="T31" fmla="*/ 201 h 1135"/>
              <a:gd name="T32" fmla="*/ 106 w 462"/>
              <a:gd name="T33" fmla="*/ 214 h 1135"/>
              <a:gd name="T34" fmla="*/ 105 w 462"/>
              <a:gd name="T35" fmla="*/ 223 h 1135"/>
              <a:gd name="T36" fmla="*/ 102 w 462"/>
              <a:gd name="T37" fmla="*/ 232 h 1135"/>
              <a:gd name="T38" fmla="*/ 100 w 462"/>
              <a:gd name="T39" fmla="*/ 242 h 1135"/>
              <a:gd name="T40" fmla="*/ 97 w 462"/>
              <a:gd name="T41" fmla="*/ 252 h 1135"/>
              <a:gd name="T42" fmla="*/ 94 w 462"/>
              <a:gd name="T43" fmla="*/ 263 h 1135"/>
              <a:gd name="T44" fmla="*/ 90 w 462"/>
              <a:gd name="T45" fmla="*/ 273 h 1135"/>
              <a:gd name="T46" fmla="*/ 81 w 462"/>
              <a:gd name="T47" fmla="*/ 303 h 1135"/>
              <a:gd name="T48" fmla="*/ 71 w 462"/>
              <a:gd name="T49" fmla="*/ 333 h 1135"/>
              <a:gd name="T50" fmla="*/ 65 w 462"/>
              <a:gd name="T51" fmla="*/ 348 h 1135"/>
              <a:gd name="T52" fmla="*/ 36 w 462"/>
              <a:gd name="T53" fmla="*/ 417 h 1135"/>
              <a:gd name="T54" fmla="*/ 0 w 462"/>
              <a:gd name="T55" fmla="*/ 483 h 1135"/>
              <a:gd name="T56" fmla="*/ 27 w 462"/>
              <a:gd name="T57" fmla="*/ 573 h 1135"/>
              <a:gd name="T58" fmla="*/ 94 w 462"/>
              <a:gd name="T59" fmla="*/ 745 h 1135"/>
              <a:gd name="T60" fmla="*/ 177 w 462"/>
              <a:gd name="T61" fmla="*/ 908 h 1135"/>
              <a:gd name="T62" fmla="*/ 276 w 462"/>
              <a:gd name="T63" fmla="*/ 1062 h 1135"/>
              <a:gd name="T64" fmla="*/ 332 w 462"/>
              <a:gd name="T65" fmla="*/ 1135 h 1135"/>
              <a:gd name="T66" fmla="*/ 343 w 462"/>
              <a:gd name="T67" fmla="*/ 1123 h 1135"/>
              <a:gd name="T68" fmla="*/ 355 w 462"/>
              <a:gd name="T69" fmla="*/ 1110 h 1135"/>
              <a:gd name="T70" fmla="*/ 369 w 462"/>
              <a:gd name="T71" fmla="*/ 1095 h 1135"/>
              <a:gd name="T72" fmla="*/ 383 w 462"/>
              <a:gd name="T73" fmla="*/ 1078 h 1135"/>
              <a:gd name="T74" fmla="*/ 396 w 462"/>
              <a:gd name="T75" fmla="*/ 1064 h 1135"/>
              <a:gd name="T76" fmla="*/ 408 w 462"/>
              <a:gd name="T77" fmla="*/ 1050 h 1135"/>
              <a:gd name="T78" fmla="*/ 408 w 462"/>
              <a:gd name="T79" fmla="*/ 1050 h 1135"/>
              <a:gd name="T80" fmla="*/ 409 w 462"/>
              <a:gd name="T81" fmla="*/ 1048 h 1135"/>
              <a:gd name="T82" fmla="*/ 418 w 462"/>
              <a:gd name="T83" fmla="*/ 1037 h 1135"/>
              <a:gd name="T84" fmla="*/ 427 w 462"/>
              <a:gd name="T85" fmla="*/ 1025 h 1135"/>
              <a:gd name="T86" fmla="*/ 443 w 462"/>
              <a:gd name="T87" fmla="*/ 1007 h 1135"/>
              <a:gd name="T88" fmla="*/ 457 w 462"/>
              <a:gd name="T89" fmla="*/ 989 h 1135"/>
              <a:gd name="T90" fmla="*/ 460 w 462"/>
              <a:gd name="T91" fmla="*/ 985 h 1135"/>
              <a:gd name="T92" fmla="*/ 462 w 462"/>
              <a:gd name="T93" fmla="*/ 981 h 1135"/>
              <a:gd name="T94" fmla="*/ 425 w 462"/>
              <a:gd name="T95" fmla="*/ 929 h 1135"/>
              <a:gd name="T96" fmla="*/ 355 w 462"/>
              <a:gd name="T97" fmla="*/ 820 h 1135"/>
              <a:gd name="T98" fmla="*/ 295 w 462"/>
              <a:gd name="T99" fmla="*/ 706 h 1135"/>
              <a:gd name="T100" fmla="*/ 243 w 462"/>
              <a:gd name="T101" fmla="*/ 587 h 1135"/>
              <a:gd name="T102" fmla="*/ 201 w 462"/>
              <a:gd name="T103" fmla="*/ 464 h 1135"/>
              <a:gd name="T104" fmla="*/ 168 w 462"/>
              <a:gd name="T105" fmla="*/ 335 h 1135"/>
              <a:gd name="T106" fmla="*/ 145 w 462"/>
              <a:gd name="T107" fmla="*/ 204 h 1135"/>
              <a:gd name="T108" fmla="*/ 133 w 462"/>
              <a:gd name="T109" fmla="*/ 68 h 1135"/>
              <a:gd name="T110" fmla="*/ 132 w 462"/>
              <a:gd name="T111" fmla="*/ 0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1135">
                <a:moveTo>
                  <a:pt x="132" y="0"/>
                </a:moveTo>
                <a:lnTo>
                  <a:pt x="132" y="7"/>
                </a:lnTo>
                <a:lnTo>
                  <a:pt x="132" y="17"/>
                </a:lnTo>
                <a:lnTo>
                  <a:pt x="132" y="26"/>
                </a:lnTo>
                <a:lnTo>
                  <a:pt x="131" y="35"/>
                </a:lnTo>
                <a:lnTo>
                  <a:pt x="131" y="39"/>
                </a:lnTo>
                <a:lnTo>
                  <a:pt x="131" y="41"/>
                </a:lnTo>
                <a:lnTo>
                  <a:pt x="131" y="53"/>
                </a:lnTo>
                <a:lnTo>
                  <a:pt x="129" y="64"/>
                </a:lnTo>
                <a:lnTo>
                  <a:pt x="125" y="109"/>
                </a:lnTo>
                <a:lnTo>
                  <a:pt x="119" y="153"/>
                </a:lnTo>
                <a:lnTo>
                  <a:pt x="116" y="166"/>
                </a:lnTo>
                <a:lnTo>
                  <a:pt x="114" y="177"/>
                </a:lnTo>
                <a:lnTo>
                  <a:pt x="112" y="182"/>
                </a:lnTo>
                <a:lnTo>
                  <a:pt x="112" y="189"/>
                </a:lnTo>
                <a:lnTo>
                  <a:pt x="110" y="201"/>
                </a:lnTo>
                <a:lnTo>
                  <a:pt x="106" y="214"/>
                </a:lnTo>
                <a:lnTo>
                  <a:pt x="105" y="223"/>
                </a:lnTo>
                <a:lnTo>
                  <a:pt x="102" y="232"/>
                </a:lnTo>
                <a:lnTo>
                  <a:pt x="100" y="242"/>
                </a:lnTo>
                <a:lnTo>
                  <a:pt x="97" y="252"/>
                </a:lnTo>
                <a:lnTo>
                  <a:pt x="94" y="263"/>
                </a:lnTo>
                <a:lnTo>
                  <a:pt x="90" y="273"/>
                </a:lnTo>
                <a:lnTo>
                  <a:pt x="81" y="303"/>
                </a:lnTo>
                <a:lnTo>
                  <a:pt x="71" y="333"/>
                </a:lnTo>
                <a:lnTo>
                  <a:pt x="65" y="348"/>
                </a:lnTo>
                <a:lnTo>
                  <a:pt x="36" y="417"/>
                </a:lnTo>
                <a:lnTo>
                  <a:pt x="0" y="483"/>
                </a:lnTo>
                <a:lnTo>
                  <a:pt x="27" y="573"/>
                </a:lnTo>
                <a:lnTo>
                  <a:pt x="94" y="745"/>
                </a:lnTo>
                <a:lnTo>
                  <a:pt x="177" y="908"/>
                </a:lnTo>
                <a:lnTo>
                  <a:pt x="276" y="1062"/>
                </a:lnTo>
                <a:lnTo>
                  <a:pt x="332" y="1135"/>
                </a:lnTo>
                <a:lnTo>
                  <a:pt x="343" y="1123"/>
                </a:lnTo>
                <a:lnTo>
                  <a:pt x="355" y="1110"/>
                </a:lnTo>
                <a:lnTo>
                  <a:pt x="369" y="1095"/>
                </a:lnTo>
                <a:lnTo>
                  <a:pt x="383" y="1078"/>
                </a:lnTo>
                <a:lnTo>
                  <a:pt x="396" y="1064"/>
                </a:lnTo>
                <a:lnTo>
                  <a:pt x="408" y="1050"/>
                </a:lnTo>
                <a:lnTo>
                  <a:pt x="408" y="1050"/>
                </a:lnTo>
                <a:lnTo>
                  <a:pt x="409" y="1048"/>
                </a:lnTo>
                <a:lnTo>
                  <a:pt x="418" y="1037"/>
                </a:lnTo>
                <a:lnTo>
                  <a:pt x="427" y="1025"/>
                </a:lnTo>
                <a:lnTo>
                  <a:pt x="443" y="1007"/>
                </a:lnTo>
                <a:lnTo>
                  <a:pt x="457" y="989"/>
                </a:lnTo>
                <a:lnTo>
                  <a:pt x="460" y="985"/>
                </a:lnTo>
                <a:lnTo>
                  <a:pt x="462" y="981"/>
                </a:lnTo>
                <a:lnTo>
                  <a:pt x="425" y="929"/>
                </a:lnTo>
                <a:lnTo>
                  <a:pt x="355" y="820"/>
                </a:lnTo>
                <a:lnTo>
                  <a:pt x="295" y="706"/>
                </a:lnTo>
                <a:lnTo>
                  <a:pt x="243" y="587"/>
                </a:lnTo>
                <a:lnTo>
                  <a:pt x="201" y="464"/>
                </a:lnTo>
                <a:lnTo>
                  <a:pt x="168" y="335"/>
                </a:lnTo>
                <a:lnTo>
                  <a:pt x="145" y="204"/>
                </a:lnTo>
                <a:lnTo>
                  <a:pt x="133" y="68"/>
                </a:lnTo>
                <a:lnTo>
                  <a:pt x="132" y="0"/>
                </a:ln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Shape 159">
            <a:extLst>
              <a:ext uri="{FF2B5EF4-FFF2-40B4-BE49-F238E27FC236}">
                <a16:creationId xmlns:a16="http://schemas.microsoft.com/office/drawing/2014/main" id="{55DF8B3A-59DC-A816-CC47-A495135FA0B3}"/>
              </a:ext>
            </a:extLst>
          </p:cNvPr>
          <p:cNvSpPr>
            <a:spLocks/>
          </p:cNvSpPr>
          <p:nvPr/>
        </p:nvSpPr>
        <p:spPr bwMode="auto">
          <a:xfrm>
            <a:off x="7855797" y="3247777"/>
            <a:ext cx="2956360" cy="428999"/>
          </a:xfrm>
          <a:custGeom>
            <a:avLst/>
            <a:gdLst>
              <a:gd name="connsiteX0" fmla="*/ 0 w 3941813"/>
              <a:gd name="connsiteY0" fmla="*/ 0 h 571998"/>
              <a:gd name="connsiteX1" fmla="*/ 228336 w 3941813"/>
              <a:gd name="connsiteY1" fmla="*/ 0 h 571998"/>
              <a:gd name="connsiteX2" fmla="*/ 228336 w 3941813"/>
              <a:gd name="connsiteY2" fmla="*/ 1035 h 571998"/>
              <a:gd name="connsiteX3" fmla="*/ 228336 w 3941813"/>
              <a:gd name="connsiteY3" fmla="*/ 2070 h 571998"/>
              <a:gd name="connsiteX4" fmla="*/ 228336 w 3941813"/>
              <a:gd name="connsiteY4" fmla="*/ 3450 h 571998"/>
              <a:gd name="connsiteX5" fmla="*/ 228336 w 3941813"/>
              <a:gd name="connsiteY5" fmla="*/ 4485 h 571998"/>
              <a:gd name="connsiteX6" fmla="*/ 228336 w 3941813"/>
              <a:gd name="connsiteY6" fmla="*/ 6555 h 571998"/>
              <a:gd name="connsiteX7" fmla="*/ 228336 w 3941813"/>
              <a:gd name="connsiteY7" fmla="*/ 8625 h 571998"/>
              <a:gd name="connsiteX8" fmla="*/ 228336 w 3941813"/>
              <a:gd name="connsiteY8" fmla="*/ 13110 h 571998"/>
              <a:gd name="connsiteX9" fmla="*/ 228681 w 3941813"/>
              <a:gd name="connsiteY9" fmla="*/ 17595 h 571998"/>
              <a:gd name="connsiteX10" fmla="*/ 228681 w 3941813"/>
              <a:gd name="connsiteY10" fmla="*/ 21045 h 571998"/>
              <a:gd name="connsiteX11" fmla="*/ 229372 w 3941813"/>
              <a:gd name="connsiteY11" fmla="*/ 24495 h 571998"/>
              <a:gd name="connsiteX12" fmla="*/ 229561 w 3941813"/>
              <a:gd name="connsiteY12" fmla="*/ 29949 h 571998"/>
              <a:gd name="connsiteX13" fmla="*/ 230860 w 3941813"/>
              <a:gd name="connsiteY13" fmla="*/ 43059 h 571998"/>
              <a:gd name="connsiteX14" fmla="*/ 231099 w 3941813"/>
              <a:gd name="connsiteY14" fmla="*/ 44849 h 571998"/>
              <a:gd name="connsiteX15" fmla="*/ 231445 w 3941813"/>
              <a:gd name="connsiteY15" fmla="*/ 47954 h 571998"/>
              <a:gd name="connsiteX16" fmla="*/ 231790 w 3941813"/>
              <a:gd name="connsiteY16" fmla="*/ 51059 h 571998"/>
              <a:gd name="connsiteX17" fmla="*/ 232439 w 3941813"/>
              <a:gd name="connsiteY17" fmla="*/ 55431 h 571998"/>
              <a:gd name="connsiteX18" fmla="*/ 237460 w 3941813"/>
              <a:gd name="connsiteY18" fmla="*/ 78594 h 571998"/>
              <a:gd name="connsiteX19" fmla="*/ 239935 w 3941813"/>
              <a:gd name="connsiteY19" fmla="*/ 88754 h 571998"/>
              <a:gd name="connsiteX20" fmla="*/ 249062 w 3941813"/>
              <a:gd name="connsiteY20" fmla="*/ 117988 h 571998"/>
              <a:gd name="connsiteX21" fmla="*/ 258766 w 3941813"/>
              <a:gd name="connsiteY21" fmla="*/ 141560 h 571998"/>
              <a:gd name="connsiteX22" fmla="*/ 260462 w 3941813"/>
              <a:gd name="connsiteY22" fmla="*/ 145242 h 571998"/>
              <a:gd name="connsiteX23" fmla="*/ 261844 w 3941813"/>
              <a:gd name="connsiteY23" fmla="*/ 148347 h 571998"/>
              <a:gd name="connsiteX24" fmla="*/ 263571 w 3941813"/>
              <a:gd name="connsiteY24" fmla="*/ 152142 h 571998"/>
              <a:gd name="connsiteX25" fmla="*/ 265643 w 3941813"/>
              <a:gd name="connsiteY25" fmla="*/ 155592 h 571998"/>
              <a:gd name="connsiteX26" fmla="*/ 267371 w 3941813"/>
              <a:gd name="connsiteY26" fmla="*/ 158697 h 571998"/>
              <a:gd name="connsiteX27" fmla="*/ 269060 w 3941813"/>
              <a:gd name="connsiteY27" fmla="*/ 162072 h 571998"/>
              <a:gd name="connsiteX28" fmla="*/ 276558 w 3941813"/>
              <a:gd name="connsiteY28" fmla="*/ 175613 h 571998"/>
              <a:gd name="connsiteX29" fmla="*/ 277043 w 3941813"/>
              <a:gd name="connsiteY29" fmla="*/ 176291 h 571998"/>
              <a:gd name="connsiteX30" fmla="*/ 278368 w 3941813"/>
              <a:gd name="connsiteY30" fmla="*/ 178791 h 571998"/>
              <a:gd name="connsiteX31" fmla="*/ 295536 w 3941813"/>
              <a:gd name="connsiteY31" fmla="*/ 204348 h 571998"/>
              <a:gd name="connsiteX32" fmla="*/ 296042 w 3941813"/>
              <a:gd name="connsiteY32" fmla="*/ 204926 h 571998"/>
              <a:gd name="connsiteX33" fmla="*/ 298303 w 3941813"/>
              <a:gd name="connsiteY33" fmla="*/ 207936 h 571998"/>
              <a:gd name="connsiteX34" fmla="*/ 316635 w 3941813"/>
              <a:gd name="connsiteY34" fmla="*/ 230146 h 571998"/>
              <a:gd name="connsiteX35" fmla="*/ 318158 w 3941813"/>
              <a:gd name="connsiteY35" fmla="*/ 231823 h 571998"/>
              <a:gd name="connsiteX36" fmla="*/ 341295 w 3941813"/>
              <a:gd name="connsiteY36" fmla="*/ 254260 h 571998"/>
              <a:gd name="connsiteX37" fmla="*/ 364855 w 3941813"/>
              <a:gd name="connsiteY37" fmla="*/ 274566 h 571998"/>
              <a:gd name="connsiteX38" fmla="*/ 383255 w 3941813"/>
              <a:gd name="connsiteY38" fmla="*/ 287072 h 571998"/>
              <a:gd name="connsiteX39" fmla="*/ 390494 w 3941813"/>
              <a:gd name="connsiteY39" fmla="*/ 291862 h 571998"/>
              <a:gd name="connsiteX40" fmla="*/ 396550 w 3941813"/>
              <a:gd name="connsiteY40" fmla="*/ 295622 h 571998"/>
              <a:gd name="connsiteX41" fmla="*/ 409034 w 3941813"/>
              <a:gd name="connsiteY41" fmla="*/ 302598 h 571998"/>
              <a:gd name="connsiteX42" fmla="*/ 419364 w 3941813"/>
              <a:gd name="connsiteY42" fmla="*/ 308079 h 571998"/>
              <a:gd name="connsiteX43" fmla="*/ 431109 w 3941813"/>
              <a:gd name="connsiteY43" fmla="*/ 313598 h 571998"/>
              <a:gd name="connsiteX44" fmla="*/ 433413 w 3941813"/>
              <a:gd name="connsiteY44" fmla="*/ 314749 h 571998"/>
              <a:gd name="connsiteX45" fmla="*/ 445124 w 3941813"/>
              <a:gd name="connsiteY45" fmla="*/ 319611 h 571998"/>
              <a:gd name="connsiteX46" fmla="*/ 450799 w 3941813"/>
              <a:gd name="connsiteY46" fmla="*/ 321878 h 571998"/>
              <a:gd name="connsiteX47" fmla="*/ 462312 w 3941813"/>
              <a:gd name="connsiteY47" fmla="*/ 325820 h 571998"/>
              <a:gd name="connsiteX48" fmla="*/ 480775 w 3941813"/>
              <a:gd name="connsiteY48" fmla="*/ 331449 h 571998"/>
              <a:gd name="connsiteX49" fmla="*/ 490525 w 3941813"/>
              <a:gd name="connsiteY49" fmla="*/ 333953 h 571998"/>
              <a:gd name="connsiteX50" fmla="*/ 499752 w 3941813"/>
              <a:gd name="connsiteY50" fmla="*/ 335946 h 571998"/>
              <a:gd name="connsiteX51" fmla="*/ 520232 w 3941813"/>
              <a:gd name="connsiteY51" fmla="*/ 340163 h 571998"/>
              <a:gd name="connsiteX52" fmla="*/ 554124 w 3941813"/>
              <a:gd name="connsiteY52" fmla="*/ 343209 h 571998"/>
              <a:gd name="connsiteX53" fmla="*/ 555122 w 3941813"/>
              <a:gd name="connsiteY53" fmla="*/ 343268 h 571998"/>
              <a:gd name="connsiteX54" fmla="*/ 555467 w 3941813"/>
              <a:gd name="connsiteY54" fmla="*/ 343294 h 571998"/>
              <a:gd name="connsiteX55" fmla="*/ 572739 w 3941813"/>
              <a:gd name="connsiteY55" fmla="*/ 343958 h 571998"/>
              <a:gd name="connsiteX56" fmla="*/ 3862707 w 3941813"/>
              <a:gd name="connsiteY56" fmla="*/ 343958 h 571998"/>
              <a:gd name="connsiteX57" fmla="*/ 3941813 w 3941813"/>
              <a:gd name="connsiteY57" fmla="*/ 343958 h 571998"/>
              <a:gd name="connsiteX58" fmla="*/ 3941813 w 3941813"/>
              <a:gd name="connsiteY58" fmla="*/ 388462 h 571998"/>
              <a:gd name="connsiteX59" fmla="*/ 3940777 w 3941813"/>
              <a:gd name="connsiteY59" fmla="*/ 407437 h 571998"/>
              <a:gd name="connsiteX60" fmla="*/ 3933868 w 3941813"/>
              <a:gd name="connsiteY60" fmla="*/ 442971 h 571998"/>
              <a:gd name="connsiteX61" fmla="*/ 3920050 w 3941813"/>
              <a:gd name="connsiteY61" fmla="*/ 476090 h 571998"/>
              <a:gd name="connsiteX62" fmla="*/ 3900015 w 3941813"/>
              <a:gd name="connsiteY62" fmla="*/ 505415 h 571998"/>
              <a:gd name="connsiteX63" fmla="*/ 3875143 w 3941813"/>
              <a:gd name="connsiteY63" fmla="*/ 530254 h 571998"/>
              <a:gd name="connsiteX64" fmla="*/ 3846126 w 3941813"/>
              <a:gd name="connsiteY64" fmla="*/ 549919 h 571998"/>
              <a:gd name="connsiteX65" fmla="*/ 3812964 w 3941813"/>
              <a:gd name="connsiteY65" fmla="*/ 563718 h 571998"/>
              <a:gd name="connsiteX66" fmla="*/ 3777038 w 3941813"/>
              <a:gd name="connsiteY66" fmla="*/ 570963 h 571998"/>
              <a:gd name="connsiteX67" fmla="*/ 3758385 w 3941813"/>
              <a:gd name="connsiteY67" fmla="*/ 571998 h 571998"/>
              <a:gd name="connsiteX68" fmla="*/ 572739 w 3941813"/>
              <a:gd name="connsiteY68" fmla="*/ 571998 h 571998"/>
              <a:gd name="connsiteX69" fmla="*/ 543032 w 3941813"/>
              <a:gd name="connsiteY69" fmla="*/ 571308 h 571998"/>
              <a:gd name="connsiteX70" fmla="*/ 485343 w 3941813"/>
              <a:gd name="connsiteY70" fmla="*/ 565788 h 571998"/>
              <a:gd name="connsiteX71" fmla="*/ 429382 w 3941813"/>
              <a:gd name="connsiteY71" fmla="*/ 554059 h 571998"/>
              <a:gd name="connsiteX72" fmla="*/ 375493 w 3941813"/>
              <a:gd name="connsiteY72" fmla="*/ 537499 h 571998"/>
              <a:gd name="connsiteX73" fmla="*/ 324023 w 3941813"/>
              <a:gd name="connsiteY73" fmla="*/ 515419 h 571998"/>
              <a:gd name="connsiteX74" fmla="*/ 275661 w 3941813"/>
              <a:gd name="connsiteY74" fmla="*/ 489200 h 571998"/>
              <a:gd name="connsiteX75" fmla="*/ 229718 w 3941813"/>
              <a:gd name="connsiteY75" fmla="*/ 458495 h 571998"/>
              <a:gd name="connsiteX76" fmla="*/ 187574 w 3941813"/>
              <a:gd name="connsiteY76" fmla="*/ 423306 h 571998"/>
              <a:gd name="connsiteX77" fmla="*/ 148539 w 3941813"/>
              <a:gd name="connsiteY77" fmla="*/ 384667 h 571998"/>
              <a:gd name="connsiteX78" fmla="*/ 113650 w 3941813"/>
              <a:gd name="connsiteY78" fmla="*/ 342233 h 571998"/>
              <a:gd name="connsiteX79" fmla="*/ 82906 w 3941813"/>
              <a:gd name="connsiteY79" fmla="*/ 296349 h 571998"/>
              <a:gd name="connsiteX80" fmla="*/ 56307 w 3941813"/>
              <a:gd name="connsiteY80" fmla="*/ 248050 h 571998"/>
              <a:gd name="connsiteX81" fmla="*/ 34544 w 3941813"/>
              <a:gd name="connsiteY81" fmla="*/ 196646 h 571998"/>
              <a:gd name="connsiteX82" fmla="*/ 17963 w 3941813"/>
              <a:gd name="connsiteY82" fmla="*/ 143172 h 571998"/>
              <a:gd name="connsiteX83" fmla="*/ 6218 w 3941813"/>
              <a:gd name="connsiteY83" fmla="*/ 87283 h 571998"/>
              <a:gd name="connsiteX84" fmla="*/ 346 w 3941813"/>
              <a:gd name="connsiteY84" fmla="*/ 29669 h 57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941813" h="571998">
                <a:moveTo>
                  <a:pt x="0" y="0"/>
                </a:moveTo>
                <a:lnTo>
                  <a:pt x="228336" y="0"/>
                </a:lnTo>
                <a:lnTo>
                  <a:pt x="228336" y="1035"/>
                </a:lnTo>
                <a:lnTo>
                  <a:pt x="228336" y="2070"/>
                </a:lnTo>
                <a:lnTo>
                  <a:pt x="228336" y="3450"/>
                </a:lnTo>
                <a:lnTo>
                  <a:pt x="228336" y="4485"/>
                </a:lnTo>
                <a:lnTo>
                  <a:pt x="228336" y="6555"/>
                </a:lnTo>
                <a:lnTo>
                  <a:pt x="228336" y="8625"/>
                </a:lnTo>
                <a:lnTo>
                  <a:pt x="228336" y="13110"/>
                </a:lnTo>
                <a:lnTo>
                  <a:pt x="228681" y="17595"/>
                </a:lnTo>
                <a:lnTo>
                  <a:pt x="228681" y="21045"/>
                </a:lnTo>
                <a:lnTo>
                  <a:pt x="229372" y="24495"/>
                </a:lnTo>
                <a:lnTo>
                  <a:pt x="229561" y="29949"/>
                </a:lnTo>
                <a:lnTo>
                  <a:pt x="230860" y="43059"/>
                </a:lnTo>
                <a:lnTo>
                  <a:pt x="231099" y="44849"/>
                </a:lnTo>
                <a:lnTo>
                  <a:pt x="231445" y="47954"/>
                </a:lnTo>
                <a:lnTo>
                  <a:pt x="231790" y="51059"/>
                </a:lnTo>
                <a:lnTo>
                  <a:pt x="232439" y="55431"/>
                </a:lnTo>
                <a:lnTo>
                  <a:pt x="237460" y="78594"/>
                </a:lnTo>
                <a:lnTo>
                  <a:pt x="239935" y="88754"/>
                </a:lnTo>
                <a:lnTo>
                  <a:pt x="249062" y="117988"/>
                </a:lnTo>
                <a:lnTo>
                  <a:pt x="258766" y="141560"/>
                </a:lnTo>
                <a:lnTo>
                  <a:pt x="260462" y="145242"/>
                </a:lnTo>
                <a:lnTo>
                  <a:pt x="261844" y="148347"/>
                </a:lnTo>
                <a:lnTo>
                  <a:pt x="263571" y="152142"/>
                </a:lnTo>
                <a:lnTo>
                  <a:pt x="265643" y="155592"/>
                </a:lnTo>
                <a:lnTo>
                  <a:pt x="267371" y="158697"/>
                </a:lnTo>
                <a:lnTo>
                  <a:pt x="269060" y="162072"/>
                </a:lnTo>
                <a:lnTo>
                  <a:pt x="276558" y="175613"/>
                </a:lnTo>
                <a:lnTo>
                  <a:pt x="277043" y="176291"/>
                </a:lnTo>
                <a:lnTo>
                  <a:pt x="278368" y="178791"/>
                </a:lnTo>
                <a:lnTo>
                  <a:pt x="295536" y="204348"/>
                </a:lnTo>
                <a:lnTo>
                  <a:pt x="296042" y="204926"/>
                </a:lnTo>
                <a:lnTo>
                  <a:pt x="298303" y="207936"/>
                </a:lnTo>
                <a:lnTo>
                  <a:pt x="316635" y="230146"/>
                </a:lnTo>
                <a:lnTo>
                  <a:pt x="318158" y="231823"/>
                </a:lnTo>
                <a:lnTo>
                  <a:pt x="341295" y="254260"/>
                </a:lnTo>
                <a:lnTo>
                  <a:pt x="364855" y="274566"/>
                </a:lnTo>
                <a:lnTo>
                  <a:pt x="383255" y="287072"/>
                </a:lnTo>
                <a:lnTo>
                  <a:pt x="390494" y="291862"/>
                </a:lnTo>
                <a:lnTo>
                  <a:pt x="396550" y="295622"/>
                </a:lnTo>
                <a:lnTo>
                  <a:pt x="409034" y="302598"/>
                </a:lnTo>
                <a:lnTo>
                  <a:pt x="419364" y="308079"/>
                </a:lnTo>
                <a:lnTo>
                  <a:pt x="431109" y="313598"/>
                </a:lnTo>
                <a:lnTo>
                  <a:pt x="433413" y="314749"/>
                </a:lnTo>
                <a:lnTo>
                  <a:pt x="445124" y="319611"/>
                </a:lnTo>
                <a:lnTo>
                  <a:pt x="450799" y="321878"/>
                </a:lnTo>
                <a:lnTo>
                  <a:pt x="462312" y="325820"/>
                </a:lnTo>
                <a:lnTo>
                  <a:pt x="480775" y="331449"/>
                </a:lnTo>
                <a:lnTo>
                  <a:pt x="490525" y="333953"/>
                </a:lnTo>
                <a:lnTo>
                  <a:pt x="499752" y="335946"/>
                </a:lnTo>
                <a:lnTo>
                  <a:pt x="520232" y="340163"/>
                </a:lnTo>
                <a:lnTo>
                  <a:pt x="554124" y="343209"/>
                </a:lnTo>
                <a:lnTo>
                  <a:pt x="555122" y="343268"/>
                </a:lnTo>
                <a:lnTo>
                  <a:pt x="555467" y="343294"/>
                </a:lnTo>
                <a:lnTo>
                  <a:pt x="572739" y="343958"/>
                </a:lnTo>
                <a:lnTo>
                  <a:pt x="3862707" y="343958"/>
                </a:lnTo>
                <a:lnTo>
                  <a:pt x="3941813" y="343958"/>
                </a:lnTo>
                <a:lnTo>
                  <a:pt x="3941813" y="388462"/>
                </a:lnTo>
                <a:lnTo>
                  <a:pt x="3940777" y="407437"/>
                </a:lnTo>
                <a:lnTo>
                  <a:pt x="3933868" y="442971"/>
                </a:lnTo>
                <a:lnTo>
                  <a:pt x="3920050" y="476090"/>
                </a:lnTo>
                <a:lnTo>
                  <a:pt x="3900015" y="505415"/>
                </a:lnTo>
                <a:lnTo>
                  <a:pt x="3875143" y="530254"/>
                </a:lnTo>
                <a:lnTo>
                  <a:pt x="3846126" y="549919"/>
                </a:lnTo>
                <a:lnTo>
                  <a:pt x="3812964" y="563718"/>
                </a:lnTo>
                <a:lnTo>
                  <a:pt x="3777038" y="570963"/>
                </a:lnTo>
                <a:lnTo>
                  <a:pt x="3758385" y="571998"/>
                </a:lnTo>
                <a:lnTo>
                  <a:pt x="572739" y="571998"/>
                </a:lnTo>
                <a:lnTo>
                  <a:pt x="543032" y="571308"/>
                </a:lnTo>
                <a:lnTo>
                  <a:pt x="485343" y="565788"/>
                </a:lnTo>
                <a:lnTo>
                  <a:pt x="429382" y="554059"/>
                </a:lnTo>
                <a:lnTo>
                  <a:pt x="375493" y="537499"/>
                </a:lnTo>
                <a:lnTo>
                  <a:pt x="324023" y="515419"/>
                </a:lnTo>
                <a:lnTo>
                  <a:pt x="275661" y="489200"/>
                </a:lnTo>
                <a:lnTo>
                  <a:pt x="229718" y="458495"/>
                </a:lnTo>
                <a:lnTo>
                  <a:pt x="187574" y="423306"/>
                </a:lnTo>
                <a:lnTo>
                  <a:pt x="148539" y="384667"/>
                </a:lnTo>
                <a:lnTo>
                  <a:pt x="113650" y="342233"/>
                </a:lnTo>
                <a:lnTo>
                  <a:pt x="82906" y="296349"/>
                </a:lnTo>
                <a:lnTo>
                  <a:pt x="56307" y="248050"/>
                </a:lnTo>
                <a:lnTo>
                  <a:pt x="34544" y="196646"/>
                </a:lnTo>
                <a:lnTo>
                  <a:pt x="17963" y="143172"/>
                </a:lnTo>
                <a:lnTo>
                  <a:pt x="6218" y="87283"/>
                </a:lnTo>
                <a:lnTo>
                  <a:pt x="346" y="29669"/>
                </a:lnTo>
                <a:close/>
              </a:path>
            </a:pathLst>
          </a:custGeom>
          <a:solidFill>
            <a:schemeClr val="accent4"/>
          </a:solidFill>
          <a:ln>
            <a:noFill/>
          </a:ln>
        </p:spPr>
        <p:txBody>
          <a:bodyPr vert="horz" wrap="square" lIns="68580" tIns="34290" rIns="68580" bIns="34290" numCol="1" anchor="t" anchorCtr="0" compatLnSpc="1">
            <a:prstTxWarp prst="textNoShape">
              <a:avLst/>
            </a:prstTxWarp>
            <a:noAutofit/>
          </a:bodyPr>
          <a:lstStyle/>
          <a:p>
            <a:endParaRPr lang="en-US" sz="1350"/>
          </a:p>
        </p:txBody>
      </p:sp>
      <p:sp>
        <p:nvSpPr>
          <p:cNvPr id="63" name="Freeform 585">
            <a:extLst>
              <a:ext uri="{FF2B5EF4-FFF2-40B4-BE49-F238E27FC236}">
                <a16:creationId xmlns:a16="http://schemas.microsoft.com/office/drawing/2014/main" id="{D0DDFF5B-6F94-AD14-BEB0-ED1535CC71FC}"/>
              </a:ext>
            </a:extLst>
          </p:cNvPr>
          <p:cNvSpPr>
            <a:spLocks/>
          </p:cNvSpPr>
          <p:nvPr/>
        </p:nvSpPr>
        <p:spPr bwMode="auto">
          <a:xfrm>
            <a:off x="7338718" y="2988720"/>
            <a:ext cx="517079" cy="51707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bodyPr>
          <a:lstStyle/>
          <a:p>
            <a:pPr algn="ctr"/>
            <a:r>
              <a:rPr lang="en-US" sz="3300" b="1">
                <a:solidFill>
                  <a:srgbClr val="191C21"/>
                </a:solidFill>
              </a:rPr>
              <a:t>4</a:t>
            </a:r>
          </a:p>
        </p:txBody>
      </p:sp>
      <p:sp>
        <p:nvSpPr>
          <p:cNvPr id="64" name="Freeform 588">
            <a:extLst>
              <a:ext uri="{FF2B5EF4-FFF2-40B4-BE49-F238E27FC236}">
                <a16:creationId xmlns:a16="http://schemas.microsoft.com/office/drawing/2014/main" id="{1D4A523E-4175-3651-2687-3F12D801D70D}"/>
              </a:ext>
            </a:extLst>
          </p:cNvPr>
          <p:cNvSpPr>
            <a:spLocks/>
          </p:cNvSpPr>
          <p:nvPr/>
        </p:nvSpPr>
        <p:spPr bwMode="auto">
          <a:xfrm>
            <a:off x="1208865" y="4624676"/>
            <a:ext cx="859034" cy="857997"/>
          </a:xfrm>
          <a:custGeom>
            <a:avLst/>
            <a:gdLst>
              <a:gd name="T0" fmla="*/ 1573 w 3316"/>
              <a:gd name="T1" fmla="*/ 2 h 3316"/>
              <a:gd name="T2" fmla="*/ 1243 w 3316"/>
              <a:gd name="T3" fmla="*/ 52 h 3316"/>
              <a:gd name="T4" fmla="*/ 939 w 3316"/>
              <a:gd name="T5" fmla="*/ 162 h 3316"/>
              <a:gd name="T6" fmla="*/ 665 w 3316"/>
              <a:gd name="T7" fmla="*/ 328 h 3316"/>
              <a:gd name="T8" fmla="*/ 431 w 3316"/>
              <a:gd name="T9" fmla="*/ 542 h 3316"/>
              <a:gd name="T10" fmla="*/ 240 w 3316"/>
              <a:gd name="T11" fmla="*/ 797 h 3316"/>
              <a:gd name="T12" fmla="*/ 100 w 3316"/>
              <a:gd name="T13" fmla="*/ 1088 h 3316"/>
              <a:gd name="T14" fmla="*/ 19 w 3316"/>
              <a:gd name="T15" fmla="*/ 1405 h 3316"/>
              <a:gd name="T16" fmla="*/ 0 w 3316"/>
              <a:gd name="T17" fmla="*/ 1658 h 3316"/>
              <a:gd name="T18" fmla="*/ 19 w 3316"/>
              <a:gd name="T19" fmla="*/ 1911 h 3316"/>
              <a:gd name="T20" fmla="*/ 100 w 3316"/>
              <a:gd name="T21" fmla="*/ 2228 h 3316"/>
              <a:gd name="T22" fmla="*/ 240 w 3316"/>
              <a:gd name="T23" fmla="*/ 2517 h 3316"/>
              <a:gd name="T24" fmla="*/ 431 w 3316"/>
              <a:gd name="T25" fmla="*/ 2773 h 3316"/>
              <a:gd name="T26" fmla="*/ 665 w 3316"/>
              <a:gd name="T27" fmla="*/ 2987 h 3316"/>
              <a:gd name="T28" fmla="*/ 939 w 3316"/>
              <a:gd name="T29" fmla="*/ 3152 h 3316"/>
              <a:gd name="T30" fmla="*/ 1243 w 3316"/>
              <a:gd name="T31" fmla="*/ 3264 h 3316"/>
              <a:gd name="T32" fmla="*/ 1573 w 3316"/>
              <a:gd name="T33" fmla="*/ 3314 h 3316"/>
              <a:gd name="T34" fmla="*/ 1744 w 3316"/>
              <a:gd name="T35" fmla="*/ 3314 h 3316"/>
              <a:gd name="T36" fmla="*/ 2073 w 3316"/>
              <a:gd name="T37" fmla="*/ 3264 h 3316"/>
              <a:gd name="T38" fmla="*/ 2378 w 3316"/>
              <a:gd name="T39" fmla="*/ 3152 h 3316"/>
              <a:gd name="T40" fmla="*/ 2650 w 3316"/>
              <a:gd name="T41" fmla="*/ 2987 h 3316"/>
              <a:gd name="T42" fmla="*/ 2886 w 3316"/>
              <a:gd name="T43" fmla="*/ 2773 h 3316"/>
              <a:gd name="T44" fmla="*/ 3076 w 3316"/>
              <a:gd name="T45" fmla="*/ 2517 h 3316"/>
              <a:gd name="T46" fmla="*/ 3216 w 3316"/>
              <a:gd name="T47" fmla="*/ 2228 h 3316"/>
              <a:gd name="T48" fmla="*/ 3298 w 3316"/>
              <a:gd name="T49" fmla="*/ 1911 h 3316"/>
              <a:gd name="T50" fmla="*/ 3316 w 3316"/>
              <a:gd name="T51" fmla="*/ 1658 h 3316"/>
              <a:gd name="T52" fmla="*/ 3298 w 3316"/>
              <a:gd name="T53" fmla="*/ 1405 h 3316"/>
              <a:gd name="T54" fmla="*/ 3216 w 3316"/>
              <a:gd name="T55" fmla="*/ 1088 h 3316"/>
              <a:gd name="T56" fmla="*/ 3076 w 3316"/>
              <a:gd name="T57" fmla="*/ 797 h 3316"/>
              <a:gd name="T58" fmla="*/ 2886 w 3316"/>
              <a:gd name="T59" fmla="*/ 542 h 3316"/>
              <a:gd name="T60" fmla="*/ 2650 w 3316"/>
              <a:gd name="T61" fmla="*/ 328 h 3316"/>
              <a:gd name="T62" fmla="*/ 2378 w 3316"/>
              <a:gd name="T63" fmla="*/ 162 h 3316"/>
              <a:gd name="T64" fmla="*/ 2073 w 3316"/>
              <a:gd name="T65" fmla="*/ 52 h 3316"/>
              <a:gd name="T66" fmla="*/ 1744 w 3316"/>
              <a:gd name="T67" fmla="*/ 2 h 3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16" h="3316">
                <a:moveTo>
                  <a:pt x="1658" y="0"/>
                </a:moveTo>
                <a:lnTo>
                  <a:pt x="1573" y="2"/>
                </a:lnTo>
                <a:lnTo>
                  <a:pt x="1405" y="18"/>
                </a:lnTo>
                <a:lnTo>
                  <a:pt x="1243" y="52"/>
                </a:lnTo>
                <a:lnTo>
                  <a:pt x="1088" y="100"/>
                </a:lnTo>
                <a:lnTo>
                  <a:pt x="939" y="162"/>
                </a:lnTo>
                <a:lnTo>
                  <a:pt x="798" y="239"/>
                </a:lnTo>
                <a:lnTo>
                  <a:pt x="665" y="328"/>
                </a:lnTo>
                <a:lnTo>
                  <a:pt x="542" y="431"/>
                </a:lnTo>
                <a:lnTo>
                  <a:pt x="431" y="542"/>
                </a:lnTo>
                <a:lnTo>
                  <a:pt x="328" y="665"/>
                </a:lnTo>
                <a:lnTo>
                  <a:pt x="240" y="797"/>
                </a:lnTo>
                <a:lnTo>
                  <a:pt x="162" y="939"/>
                </a:lnTo>
                <a:lnTo>
                  <a:pt x="100" y="1088"/>
                </a:lnTo>
                <a:lnTo>
                  <a:pt x="52" y="1243"/>
                </a:lnTo>
                <a:lnTo>
                  <a:pt x="19" y="1405"/>
                </a:lnTo>
                <a:lnTo>
                  <a:pt x="2" y="1572"/>
                </a:lnTo>
                <a:lnTo>
                  <a:pt x="0" y="1658"/>
                </a:lnTo>
                <a:lnTo>
                  <a:pt x="2" y="1744"/>
                </a:lnTo>
                <a:lnTo>
                  <a:pt x="19" y="1911"/>
                </a:lnTo>
                <a:lnTo>
                  <a:pt x="52" y="2073"/>
                </a:lnTo>
                <a:lnTo>
                  <a:pt x="100" y="2228"/>
                </a:lnTo>
                <a:lnTo>
                  <a:pt x="162" y="2377"/>
                </a:lnTo>
                <a:lnTo>
                  <a:pt x="240" y="2517"/>
                </a:lnTo>
                <a:lnTo>
                  <a:pt x="328" y="2650"/>
                </a:lnTo>
                <a:lnTo>
                  <a:pt x="431" y="2773"/>
                </a:lnTo>
                <a:lnTo>
                  <a:pt x="542" y="2885"/>
                </a:lnTo>
                <a:lnTo>
                  <a:pt x="665" y="2987"/>
                </a:lnTo>
                <a:lnTo>
                  <a:pt x="798" y="3076"/>
                </a:lnTo>
                <a:lnTo>
                  <a:pt x="939" y="3152"/>
                </a:lnTo>
                <a:lnTo>
                  <a:pt x="1088" y="3216"/>
                </a:lnTo>
                <a:lnTo>
                  <a:pt x="1243" y="3264"/>
                </a:lnTo>
                <a:lnTo>
                  <a:pt x="1405" y="3298"/>
                </a:lnTo>
                <a:lnTo>
                  <a:pt x="1573" y="3314"/>
                </a:lnTo>
                <a:lnTo>
                  <a:pt x="1658" y="3316"/>
                </a:lnTo>
                <a:lnTo>
                  <a:pt x="1744" y="3314"/>
                </a:lnTo>
                <a:lnTo>
                  <a:pt x="1911" y="3298"/>
                </a:lnTo>
                <a:lnTo>
                  <a:pt x="2073" y="3264"/>
                </a:lnTo>
                <a:lnTo>
                  <a:pt x="2228" y="3216"/>
                </a:lnTo>
                <a:lnTo>
                  <a:pt x="2378" y="3152"/>
                </a:lnTo>
                <a:lnTo>
                  <a:pt x="2518" y="3076"/>
                </a:lnTo>
                <a:lnTo>
                  <a:pt x="2650" y="2987"/>
                </a:lnTo>
                <a:lnTo>
                  <a:pt x="2773" y="2885"/>
                </a:lnTo>
                <a:lnTo>
                  <a:pt x="2886" y="2773"/>
                </a:lnTo>
                <a:lnTo>
                  <a:pt x="2987" y="2650"/>
                </a:lnTo>
                <a:lnTo>
                  <a:pt x="3076" y="2517"/>
                </a:lnTo>
                <a:lnTo>
                  <a:pt x="3153" y="2377"/>
                </a:lnTo>
                <a:lnTo>
                  <a:pt x="3216" y="2228"/>
                </a:lnTo>
                <a:lnTo>
                  <a:pt x="3264" y="2073"/>
                </a:lnTo>
                <a:lnTo>
                  <a:pt x="3298" y="1911"/>
                </a:lnTo>
                <a:lnTo>
                  <a:pt x="3315" y="1744"/>
                </a:lnTo>
                <a:lnTo>
                  <a:pt x="3316" y="1658"/>
                </a:lnTo>
                <a:lnTo>
                  <a:pt x="3315" y="1572"/>
                </a:lnTo>
                <a:lnTo>
                  <a:pt x="3298" y="1405"/>
                </a:lnTo>
                <a:lnTo>
                  <a:pt x="3264" y="1243"/>
                </a:lnTo>
                <a:lnTo>
                  <a:pt x="3216" y="1088"/>
                </a:lnTo>
                <a:lnTo>
                  <a:pt x="3153" y="939"/>
                </a:lnTo>
                <a:lnTo>
                  <a:pt x="3076" y="797"/>
                </a:lnTo>
                <a:lnTo>
                  <a:pt x="2987" y="665"/>
                </a:lnTo>
                <a:lnTo>
                  <a:pt x="2886" y="542"/>
                </a:lnTo>
                <a:lnTo>
                  <a:pt x="2773" y="431"/>
                </a:lnTo>
                <a:lnTo>
                  <a:pt x="2650" y="328"/>
                </a:lnTo>
                <a:lnTo>
                  <a:pt x="2518" y="239"/>
                </a:lnTo>
                <a:lnTo>
                  <a:pt x="2378" y="162"/>
                </a:lnTo>
                <a:lnTo>
                  <a:pt x="2228" y="100"/>
                </a:lnTo>
                <a:lnTo>
                  <a:pt x="2073" y="52"/>
                </a:lnTo>
                <a:lnTo>
                  <a:pt x="1911" y="18"/>
                </a:lnTo>
                <a:lnTo>
                  <a:pt x="1744" y="2"/>
                </a:lnTo>
                <a:lnTo>
                  <a:pt x="1658" y="0"/>
                </a:lnTo>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5" name="Freeform 587">
            <a:extLst>
              <a:ext uri="{FF2B5EF4-FFF2-40B4-BE49-F238E27FC236}">
                <a16:creationId xmlns:a16="http://schemas.microsoft.com/office/drawing/2014/main" id="{00AB9710-C732-5181-BE26-2D72674DA642}"/>
              </a:ext>
            </a:extLst>
          </p:cNvPr>
          <p:cNvSpPr>
            <a:spLocks/>
          </p:cNvSpPr>
          <p:nvPr/>
        </p:nvSpPr>
        <p:spPr bwMode="auto">
          <a:xfrm>
            <a:off x="1379842" y="4794618"/>
            <a:ext cx="517079" cy="517079"/>
          </a:xfrm>
          <a:custGeom>
            <a:avLst/>
            <a:gdLst>
              <a:gd name="T0" fmla="*/ 946 w 1995"/>
              <a:gd name="T1" fmla="*/ 1993 h 1995"/>
              <a:gd name="T2" fmla="*/ 748 w 1995"/>
              <a:gd name="T3" fmla="*/ 1964 h 1995"/>
              <a:gd name="T4" fmla="*/ 565 w 1995"/>
              <a:gd name="T5" fmla="*/ 1898 h 1995"/>
              <a:gd name="T6" fmla="*/ 401 w 1995"/>
              <a:gd name="T7" fmla="*/ 1798 h 1995"/>
              <a:gd name="T8" fmla="*/ 259 w 1995"/>
              <a:gd name="T9" fmla="*/ 1668 h 1995"/>
              <a:gd name="T10" fmla="*/ 145 w 1995"/>
              <a:gd name="T11" fmla="*/ 1515 h 1995"/>
              <a:gd name="T12" fmla="*/ 61 w 1995"/>
              <a:gd name="T13" fmla="*/ 1340 h 1995"/>
              <a:gd name="T14" fmla="*/ 12 w 1995"/>
              <a:gd name="T15" fmla="*/ 1150 h 1995"/>
              <a:gd name="T16" fmla="*/ 0 w 1995"/>
              <a:gd name="T17" fmla="*/ 998 h 1995"/>
              <a:gd name="T18" fmla="*/ 12 w 1995"/>
              <a:gd name="T19" fmla="*/ 846 h 1995"/>
              <a:gd name="T20" fmla="*/ 61 w 1995"/>
              <a:gd name="T21" fmla="*/ 655 h 1995"/>
              <a:gd name="T22" fmla="*/ 145 w 1995"/>
              <a:gd name="T23" fmla="*/ 481 h 1995"/>
              <a:gd name="T24" fmla="*/ 259 w 1995"/>
              <a:gd name="T25" fmla="*/ 327 h 1995"/>
              <a:gd name="T26" fmla="*/ 401 w 1995"/>
              <a:gd name="T27" fmla="*/ 198 h 1995"/>
              <a:gd name="T28" fmla="*/ 565 w 1995"/>
              <a:gd name="T29" fmla="*/ 98 h 1995"/>
              <a:gd name="T30" fmla="*/ 748 w 1995"/>
              <a:gd name="T31" fmla="*/ 31 h 1995"/>
              <a:gd name="T32" fmla="*/ 946 w 1995"/>
              <a:gd name="T33" fmla="*/ 1 h 1995"/>
              <a:gd name="T34" fmla="*/ 1049 w 1995"/>
              <a:gd name="T35" fmla="*/ 1 h 1995"/>
              <a:gd name="T36" fmla="*/ 1247 w 1995"/>
              <a:gd name="T37" fmla="*/ 31 h 1995"/>
              <a:gd name="T38" fmla="*/ 1431 w 1995"/>
              <a:gd name="T39" fmla="*/ 98 h 1995"/>
              <a:gd name="T40" fmla="*/ 1594 w 1995"/>
              <a:gd name="T41" fmla="*/ 198 h 1995"/>
              <a:gd name="T42" fmla="*/ 1737 w 1995"/>
              <a:gd name="T43" fmla="*/ 327 h 1995"/>
              <a:gd name="T44" fmla="*/ 1851 w 1995"/>
              <a:gd name="T45" fmla="*/ 481 h 1995"/>
              <a:gd name="T46" fmla="*/ 1935 w 1995"/>
              <a:gd name="T47" fmla="*/ 655 h 1995"/>
              <a:gd name="T48" fmla="*/ 1985 w 1995"/>
              <a:gd name="T49" fmla="*/ 846 h 1995"/>
              <a:gd name="T50" fmla="*/ 1995 w 1995"/>
              <a:gd name="T51" fmla="*/ 998 h 1995"/>
              <a:gd name="T52" fmla="*/ 1985 w 1995"/>
              <a:gd name="T53" fmla="*/ 1150 h 1995"/>
              <a:gd name="T54" fmla="*/ 1935 w 1995"/>
              <a:gd name="T55" fmla="*/ 1340 h 1995"/>
              <a:gd name="T56" fmla="*/ 1851 w 1995"/>
              <a:gd name="T57" fmla="*/ 1515 h 1995"/>
              <a:gd name="T58" fmla="*/ 1737 w 1995"/>
              <a:gd name="T59" fmla="*/ 1668 h 1995"/>
              <a:gd name="T60" fmla="*/ 1594 w 1995"/>
              <a:gd name="T61" fmla="*/ 1798 h 1995"/>
              <a:gd name="T62" fmla="*/ 1431 w 1995"/>
              <a:gd name="T63" fmla="*/ 1898 h 1995"/>
              <a:gd name="T64" fmla="*/ 1247 w 1995"/>
              <a:gd name="T65" fmla="*/ 1964 h 1995"/>
              <a:gd name="T66" fmla="*/ 1049 w 1995"/>
              <a:gd name="T67" fmla="*/ 1993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95" h="1995">
                <a:moveTo>
                  <a:pt x="998" y="1995"/>
                </a:moveTo>
                <a:lnTo>
                  <a:pt x="946" y="1993"/>
                </a:lnTo>
                <a:lnTo>
                  <a:pt x="847" y="1984"/>
                </a:lnTo>
                <a:lnTo>
                  <a:pt x="748" y="1964"/>
                </a:lnTo>
                <a:lnTo>
                  <a:pt x="655" y="1935"/>
                </a:lnTo>
                <a:lnTo>
                  <a:pt x="565" y="1898"/>
                </a:lnTo>
                <a:lnTo>
                  <a:pt x="481" y="1851"/>
                </a:lnTo>
                <a:lnTo>
                  <a:pt x="401" y="1798"/>
                </a:lnTo>
                <a:lnTo>
                  <a:pt x="327" y="1735"/>
                </a:lnTo>
                <a:lnTo>
                  <a:pt x="259" y="1668"/>
                </a:lnTo>
                <a:lnTo>
                  <a:pt x="198" y="1594"/>
                </a:lnTo>
                <a:lnTo>
                  <a:pt x="145" y="1515"/>
                </a:lnTo>
                <a:lnTo>
                  <a:pt x="99" y="1430"/>
                </a:lnTo>
                <a:lnTo>
                  <a:pt x="61" y="1340"/>
                </a:lnTo>
                <a:lnTo>
                  <a:pt x="31" y="1247"/>
                </a:lnTo>
                <a:lnTo>
                  <a:pt x="12" y="1150"/>
                </a:lnTo>
                <a:lnTo>
                  <a:pt x="1" y="1049"/>
                </a:lnTo>
                <a:lnTo>
                  <a:pt x="0" y="998"/>
                </a:lnTo>
                <a:lnTo>
                  <a:pt x="1" y="946"/>
                </a:lnTo>
                <a:lnTo>
                  <a:pt x="12" y="846"/>
                </a:lnTo>
                <a:lnTo>
                  <a:pt x="31" y="748"/>
                </a:lnTo>
                <a:lnTo>
                  <a:pt x="61" y="655"/>
                </a:lnTo>
                <a:lnTo>
                  <a:pt x="99" y="565"/>
                </a:lnTo>
                <a:lnTo>
                  <a:pt x="145" y="481"/>
                </a:lnTo>
                <a:lnTo>
                  <a:pt x="198" y="400"/>
                </a:lnTo>
                <a:lnTo>
                  <a:pt x="259" y="327"/>
                </a:lnTo>
                <a:lnTo>
                  <a:pt x="327" y="259"/>
                </a:lnTo>
                <a:lnTo>
                  <a:pt x="401" y="198"/>
                </a:lnTo>
                <a:lnTo>
                  <a:pt x="481" y="145"/>
                </a:lnTo>
                <a:lnTo>
                  <a:pt x="565" y="98"/>
                </a:lnTo>
                <a:lnTo>
                  <a:pt x="655" y="61"/>
                </a:lnTo>
                <a:lnTo>
                  <a:pt x="748" y="31"/>
                </a:lnTo>
                <a:lnTo>
                  <a:pt x="847" y="12"/>
                </a:lnTo>
                <a:lnTo>
                  <a:pt x="946" y="1"/>
                </a:lnTo>
                <a:lnTo>
                  <a:pt x="998" y="0"/>
                </a:lnTo>
                <a:lnTo>
                  <a:pt x="1049" y="1"/>
                </a:lnTo>
                <a:lnTo>
                  <a:pt x="1150" y="12"/>
                </a:lnTo>
                <a:lnTo>
                  <a:pt x="1247" y="31"/>
                </a:lnTo>
                <a:lnTo>
                  <a:pt x="1340" y="61"/>
                </a:lnTo>
                <a:lnTo>
                  <a:pt x="1431" y="98"/>
                </a:lnTo>
                <a:lnTo>
                  <a:pt x="1515" y="145"/>
                </a:lnTo>
                <a:lnTo>
                  <a:pt x="1594" y="198"/>
                </a:lnTo>
                <a:lnTo>
                  <a:pt x="1668" y="259"/>
                </a:lnTo>
                <a:lnTo>
                  <a:pt x="1737" y="327"/>
                </a:lnTo>
                <a:lnTo>
                  <a:pt x="1798" y="400"/>
                </a:lnTo>
                <a:lnTo>
                  <a:pt x="1851" y="481"/>
                </a:lnTo>
                <a:lnTo>
                  <a:pt x="1898" y="565"/>
                </a:lnTo>
                <a:lnTo>
                  <a:pt x="1935" y="655"/>
                </a:lnTo>
                <a:lnTo>
                  <a:pt x="1964" y="748"/>
                </a:lnTo>
                <a:lnTo>
                  <a:pt x="1985" y="846"/>
                </a:lnTo>
                <a:lnTo>
                  <a:pt x="1995" y="946"/>
                </a:lnTo>
                <a:lnTo>
                  <a:pt x="1995" y="998"/>
                </a:lnTo>
                <a:lnTo>
                  <a:pt x="1995" y="1049"/>
                </a:lnTo>
                <a:lnTo>
                  <a:pt x="1985" y="1150"/>
                </a:lnTo>
                <a:lnTo>
                  <a:pt x="1964" y="1247"/>
                </a:lnTo>
                <a:lnTo>
                  <a:pt x="1935" y="1340"/>
                </a:lnTo>
                <a:lnTo>
                  <a:pt x="1898" y="1430"/>
                </a:lnTo>
                <a:lnTo>
                  <a:pt x="1851" y="1515"/>
                </a:lnTo>
                <a:lnTo>
                  <a:pt x="1798" y="1594"/>
                </a:lnTo>
                <a:lnTo>
                  <a:pt x="1737" y="1668"/>
                </a:lnTo>
                <a:lnTo>
                  <a:pt x="1668" y="1735"/>
                </a:lnTo>
                <a:lnTo>
                  <a:pt x="1594" y="1798"/>
                </a:lnTo>
                <a:lnTo>
                  <a:pt x="1515" y="1851"/>
                </a:lnTo>
                <a:lnTo>
                  <a:pt x="1431" y="1898"/>
                </a:lnTo>
                <a:lnTo>
                  <a:pt x="1340" y="1935"/>
                </a:lnTo>
                <a:lnTo>
                  <a:pt x="1247" y="1964"/>
                </a:lnTo>
                <a:lnTo>
                  <a:pt x="1150" y="1984"/>
                </a:lnTo>
                <a:lnTo>
                  <a:pt x="1049" y="1993"/>
                </a:lnTo>
                <a:lnTo>
                  <a:pt x="998" y="19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589">
            <a:extLst>
              <a:ext uri="{FF2B5EF4-FFF2-40B4-BE49-F238E27FC236}">
                <a16:creationId xmlns:a16="http://schemas.microsoft.com/office/drawing/2014/main" id="{77D4B0F6-4012-8190-4CAA-4417A2B6D639}"/>
              </a:ext>
            </a:extLst>
          </p:cNvPr>
          <p:cNvSpPr>
            <a:spLocks/>
          </p:cNvSpPr>
          <p:nvPr/>
        </p:nvSpPr>
        <p:spPr bwMode="auto">
          <a:xfrm>
            <a:off x="1862725" y="5056784"/>
            <a:ext cx="120203" cy="294289"/>
          </a:xfrm>
          <a:custGeom>
            <a:avLst/>
            <a:gdLst>
              <a:gd name="T0" fmla="*/ 462 w 462"/>
              <a:gd name="T1" fmla="*/ 981 h 1135"/>
              <a:gd name="T2" fmla="*/ 460 w 462"/>
              <a:gd name="T3" fmla="*/ 985 h 1135"/>
              <a:gd name="T4" fmla="*/ 457 w 462"/>
              <a:gd name="T5" fmla="*/ 989 h 1135"/>
              <a:gd name="T6" fmla="*/ 443 w 462"/>
              <a:gd name="T7" fmla="*/ 1007 h 1135"/>
              <a:gd name="T8" fmla="*/ 427 w 462"/>
              <a:gd name="T9" fmla="*/ 1025 h 1135"/>
              <a:gd name="T10" fmla="*/ 418 w 462"/>
              <a:gd name="T11" fmla="*/ 1037 h 1135"/>
              <a:gd name="T12" fmla="*/ 409 w 462"/>
              <a:gd name="T13" fmla="*/ 1048 h 1135"/>
              <a:gd name="T14" fmla="*/ 408 w 462"/>
              <a:gd name="T15" fmla="*/ 1050 h 1135"/>
              <a:gd name="T16" fmla="*/ 408 w 462"/>
              <a:gd name="T17" fmla="*/ 1050 h 1135"/>
              <a:gd name="T18" fmla="*/ 396 w 462"/>
              <a:gd name="T19" fmla="*/ 1064 h 1135"/>
              <a:gd name="T20" fmla="*/ 383 w 462"/>
              <a:gd name="T21" fmla="*/ 1078 h 1135"/>
              <a:gd name="T22" fmla="*/ 369 w 462"/>
              <a:gd name="T23" fmla="*/ 1095 h 1135"/>
              <a:gd name="T24" fmla="*/ 355 w 462"/>
              <a:gd name="T25" fmla="*/ 1110 h 1135"/>
              <a:gd name="T26" fmla="*/ 343 w 462"/>
              <a:gd name="T27" fmla="*/ 1123 h 1135"/>
              <a:gd name="T28" fmla="*/ 332 w 462"/>
              <a:gd name="T29" fmla="*/ 1135 h 1135"/>
              <a:gd name="T30" fmla="*/ 276 w 462"/>
              <a:gd name="T31" fmla="*/ 1062 h 1135"/>
              <a:gd name="T32" fmla="*/ 177 w 462"/>
              <a:gd name="T33" fmla="*/ 908 h 1135"/>
              <a:gd name="T34" fmla="*/ 94 w 462"/>
              <a:gd name="T35" fmla="*/ 745 h 1135"/>
              <a:gd name="T36" fmla="*/ 27 w 462"/>
              <a:gd name="T37" fmla="*/ 573 h 1135"/>
              <a:gd name="T38" fmla="*/ 0 w 462"/>
              <a:gd name="T39" fmla="*/ 483 h 1135"/>
              <a:gd name="T40" fmla="*/ 36 w 462"/>
              <a:gd name="T41" fmla="*/ 417 h 1135"/>
              <a:gd name="T42" fmla="*/ 65 w 462"/>
              <a:gd name="T43" fmla="*/ 348 h 1135"/>
              <a:gd name="T44" fmla="*/ 68 w 462"/>
              <a:gd name="T45" fmla="*/ 341 h 1135"/>
              <a:gd name="T46" fmla="*/ 71 w 462"/>
              <a:gd name="T47" fmla="*/ 333 h 1135"/>
              <a:gd name="T48" fmla="*/ 81 w 462"/>
              <a:gd name="T49" fmla="*/ 303 h 1135"/>
              <a:gd name="T50" fmla="*/ 90 w 462"/>
              <a:gd name="T51" fmla="*/ 273 h 1135"/>
              <a:gd name="T52" fmla="*/ 94 w 462"/>
              <a:gd name="T53" fmla="*/ 263 h 1135"/>
              <a:gd name="T54" fmla="*/ 97 w 462"/>
              <a:gd name="T55" fmla="*/ 252 h 1135"/>
              <a:gd name="T56" fmla="*/ 100 w 462"/>
              <a:gd name="T57" fmla="*/ 242 h 1135"/>
              <a:gd name="T58" fmla="*/ 102 w 462"/>
              <a:gd name="T59" fmla="*/ 232 h 1135"/>
              <a:gd name="T60" fmla="*/ 105 w 462"/>
              <a:gd name="T61" fmla="*/ 223 h 1135"/>
              <a:gd name="T62" fmla="*/ 106 w 462"/>
              <a:gd name="T63" fmla="*/ 214 h 1135"/>
              <a:gd name="T64" fmla="*/ 110 w 462"/>
              <a:gd name="T65" fmla="*/ 201 h 1135"/>
              <a:gd name="T66" fmla="*/ 112 w 462"/>
              <a:gd name="T67" fmla="*/ 189 h 1135"/>
              <a:gd name="T68" fmla="*/ 112 w 462"/>
              <a:gd name="T69" fmla="*/ 182 h 1135"/>
              <a:gd name="T70" fmla="*/ 114 w 462"/>
              <a:gd name="T71" fmla="*/ 177 h 1135"/>
              <a:gd name="T72" fmla="*/ 116 w 462"/>
              <a:gd name="T73" fmla="*/ 166 h 1135"/>
              <a:gd name="T74" fmla="*/ 119 w 462"/>
              <a:gd name="T75" fmla="*/ 153 h 1135"/>
              <a:gd name="T76" fmla="*/ 125 w 462"/>
              <a:gd name="T77" fmla="*/ 109 h 1135"/>
              <a:gd name="T78" fmla="*/ 129 w 462"/>
              <a:gd name="T79" fmla="*/ 64 h 1135"/>
              <a:gd name="T80" fmla="*/ 131 w 462"/>
              <a:gd name="T81" fmla="*/ 53 h 1135"/>
              <a:gd name="T82" fmla="*/ 131 w 462"/>
              <a:gd name="T83" fmla="*/ 41 h 1135"/>
              <a:gd name="T84" fmla="*/ 131 w 462"/>
              <a:gd name="T85" fmla="*/ 39 h 1135"/>
              <a:gd name="T86" fmla="*/ 131 w 462"/>
              <a:gd name="T87" fmla="*/ 35 h 1135"/>
              <a:gd name="T88" fmla="*/ 132 w 462"/>
              <a:gd name="T89" fmla="*/ 26 h 1135"/>
              <a:gd name="T90" fmla="*/ 132 w 462"/>
              <a:gd name="T91" fmla="*/ 17 h 1135"/>
              <a:gd name="T92" fmla="*/ 132 w 462"/>
              <a:gd name="T93" fmla="*/ 7 h 1135"/>
              <a:gd name="T94" fmla="*/ 132 w 462"/>
              <a:gd name="T95" fmla="*/ 0 h 1135"/>
              <a:gd name="T96" fmla="*/ 133 w 462"/>
              <a:gd name="T97" fmla="*/ 68 h 1135"/>
              <a:gd name="T98" fmla="*/ 145 w 462"/>
              <a:gd name="T99" fmla="*/ 204 h 1135"/>
              <a:gd name="T100" fmla="*/ 168 w 462"/>
              <a:gd name="T101" fmla="*/ 335 h 1135"/>
              <a:gd name="T102" fmla="*/ 201 w 462"/>
              <a:gd name="T103" fmla="*/ 464 h 1135"/>
              <a:gd name="T104" fmla="*/ 243 w 462"/>
              <a:gd name="T105" fmla="*/ 587 h 1135"/>
              <a:gd name="T106" fmla="*/ 295 w 462"/>
              <a:gd name="T107" fmla="*/ 706 h 1135"/>
              <a:gd name="T108" fmla="*/ 355 w 462"/>
              <a:gd name="T109" fmla="*/ 820 h 1135"/>
              <a:gd name="T110" fmla="*/ 425 w 462"/>
              <a:gd name="T111" fmla="*/ 929 h 1135"/>
              <a:gd name="T112" fmla="*/ 462 w 462"/>
              <a:gd name="T113" fmla="*/ 981 h 1135"/>
              <a:gd name="T114" fmla="*/ 462 w 462"/>
              <a:gd name="T115" fmla="*/ 981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2" h="1135">
                <a:moveTo>
                  <a:pt x="462" y="981"/>
                </a:moveTo>
                <a:lnTo>
                  <a:pt x="460" y="985"/>
                </a:lnTo>
                <a:lnTo>
                  <a:pt x="457" y="989"/>
                </a:lnTo>
                <a:lnTo>
                  <a:pt x="443" y="1007"/>
                </a:lnTo>
                <a:lnTo>
                  <a:pt x="427" y="1025"/>
                </a:lnTo>
                <a:lnTo>
                  <a:pt x="418" y="1037"/>
                </a:lnTo>
                <a:lnTo>
                  <a:pt x="409" y="1048"/>
                </a:lnTo>
                <a:lnTo>
                  <a:pt x="408" y="1050"/>
                </a:lnTo>
                <a:lnTo>
                  <a:pt x="408" y="1050"/>
                </a:lnTo>
                <a:lnTo>
                  <a:pt x="396" y="1064"/>
                </a:lnTo>
                <a:lnTo>
                  <a:pt x="383" y="1078"/>
                </a:lnTo>
                <a:lnTo>
                  <a:pt x="369" y="1095"/>
                </a:lnTo>
                <a:lnTo>
                  <a:pt x="355" y="1110"/>
                </a:lnTo>
                <a:lnTo>
                  <a:pt x="343" y="1123"/>
                </a:lnTo>
                <a:lnTo>
                  <a:pt x="332" y="1135"/>
                </a:lnTo>
                <a:lnTo>
                  <a:pt x="276" y="1062"/>
                </a:lnTo>
                <a:lnTo>
                  <a:pt x="177" y="908"/>
                </a:lnTo>
                <a:lnTo>
                  <a:pt x="94" y="745"/>
                </a:lnTo>
                <a:lnTo>
                  <a:pt x="27" y="573"/>
                </a:lnTo>
                <a:lnTo>
                  <a:pt x="0" y="483"/>
                </a:lnTo>
                <a:lnTo>
                  <a:pt x="36" y="417"/>
                </a:lnTo>
                <a:lnTo>
                  <a:pt x="65" y="348"/>
                </a:lnTo>
                <a:lnTo>
                  <a:pt x="68" y="341"/>
                </a:lnTo>
                <a:lnTo>
                  <a:pt x="71" y="333"/>
                </a:lnTo>
                <a:lnTo>
                  <a:pt x="81" y="303"/>
                </a:lnTo>
                <a:lnTo>
                  <a:pt x="90" y="273"/>
                </a:lnTo>
                <a:lnTo>
                  <a:pt x="94" y="263"/>
                </a:lnTo>
                <a:lnTo>
                  <a:pt x="97" y="252"/>
                </a:lnTo>
                <a:lnTo>
                  <a:pt x="100" y="242"/>
                </a:lnTo>
                <a:lnTo>
                  <a:pt x="102" y="232"/>
                </a:lnTo>
                <a:lnTo>
                  <a:pt x="105" y="223"/>
                </a:lnTo>
                <a:lnTo>
                  <a:pt x="106" y="214"/>
                </a:lnTo>
                <a:lnTo>
                  <a:pt x="110" y="201"/>
                </a:lnTo>
                <a:lnTo>
                  <a:pt x="112" y="189"/>
                </a:lnTo>
                <a:lnTo>
                  <a:pt x="112" y="182"/>
                </a:lnTo>
                <a:lnTo>
                  <a:pt x="114" y="177"/>
                </a:lnTo>
                <a:lnTo>
                  <a:pt x="116" y="166"/>
                </a:lnTo>
                <a:lnTo>
                  <a:pt x="119" y="153"/>
                </a:lnTo>
                <a:lnTo>
                  <a:pt x="125" y="109"/>
                </a:lnTo>
                <a:lnTo>
                  <a:pt x="129" y="64"/>
                </a:lnTo>
                <a:lnTo>
                  <a:pt x="131" y="53"/>
                </a:lnTo>
                <a:lnTo>
                  <a:pt x="131" y="41"/>
                </a:lnTo>
                <a:lnTo>
                  <a:pt x="131" y="39"/>
                </a:lnTo>
                <a:lnTo>
                  <a:pt x="131" y="35"/>
                </a:lnTo>
                <a:lnTo>
                  <a:pt x="132" y="26"/>
                </a:lnTo>
                <a:lnTo>
                  <a:pt x="132" y="17"/>
                </a:lnTo>
                <a:lnTo>
                  <a:pt x="132" y="7"/>
                </a:lnTo>
                <a:lnTo>
                  <a:pt x="132" y="0"/>
                </a:lnTo>
                <a:lnTo>
                  <a:pt x="133" y="68"/>
                </a:lnTo>
                <a:lnTo>
                  <a:pt x="145" y="204"/>
                </a:lnTo>
                <a:lnTo>
                  <a:pt x="168" y="335"/>
                </a:lnTo>
                <a:lnTo>
                  <a:pt x="201" y="464"/>
                </a:lnTo>
                <a:lnTo>
                  <a:pt x="243" y="587"/>
                </a:lnTo>
                <a:lnTo>
                  <a:pt x="295" y="706"/>
                </a:lnTo>
                <a:lnTo>
                  <a:pt x="355" y="820"/>
                </a:lnTo>
                <a:lnTo>
                  <a:pt x="425" y="929"/>
                </a:lnTo>
                <a:lnTo>
                  <a:pt x="462" y="981"/>
                </a:lnTo>
                <a:lnTo>
                  <a:pt x="462" y="981"/>
                </a:ln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590">
            <a:extLst>
              <a:ext uri="{FF2B5EF4-FFF2-40B4-BE49-F238E27FC236}">
                <a16:creationId xmlns:a16="http://schemas.microsoft.com/office/drawing/2014/main" id="{D26BED0D-5BCD-0AE0-BBB9-13525A5C3B65}"/>
              </a:ext>
            </a:extLst>
          </p:cNvPr>
          <p:cNvSpPr>
            <a:spLocks/>
          </p:cNvSpPr>
          <p:nvPr/>
        </p:nvSpPr>
        <p:spPr bwMode="auto">
          <a:xfrm>
            <a:off x="1862725" y="5056784"/>
            <a:ext cx="120203" cy="294289"/>
          </a:xfrm>
          <a:custGeom>
            <a:avLst/>
            <a:gdLst>
              <a:gd name="T0" fmla="*/ 132 w 462"/>
              <a:gd name="T1" fmla="*/ 0 h 1135"/>
              <a:gd name="T2" fmla="*/ 132 w 462"/>
              <a:gd name="T3" fmla="*/ 7 h 1135"/>
              <a:gd name="T4" fmla="*/ 132 w 462"/>
              <a:gd name="T5" fmla="*/ 17 h 1135"/>
              <a:gd name="T6" fmla="*/ 132 w 462"/>
              <a:gd name="T7" fmla="*/ 26 h 1135"/>
              <a:gd name="T8" fmla="*/ 131 w 462"/>
              <a:gd name="T9" fmla="*/ 35 h 1135"/>
              <a:gd name="T10" fmla="*/ 131 w 462"/>
              <a:gd name="T11" fmla="*/ 39 h 1135"/>
              <a:gd name="T12" fmla="*/ 131 w 462"/>
              <a:gd name="T13" fmla="*/ 41 h 1135"/>
              <a:gd name="T14" fmla="*/ 131 w 462"/>
              <a:gd name="T15" fmla="*/ 53 h 1135"/>
              <a:gd name="T16" fmla="*/ 129 w 462"/>
              <a:gd name="T17" fmla="*/ 64 h 1135"/>
              <a:gd name="T18" fmla="*/ 125 w 462"/>
              <a:gd name="T19" fmla="*/ 109 h 1135"/>
              <a:gd name="T20" fmla="*/ 119 w 462"/>
              <a:gd name="T21" fmla="*/ 153 h 1135"/>
              <a:gd name="T22" fmla="*/ 116 w 462"/>
              <a:gd name="T23" fmla="*/ 166 h 1135"/>
              <a:gd name="T24" fmla="*/ 114 w 462"/>
              <a:gd name="T25" fmla="*/ 177 h 1135"/>
              <a:gd name="T26" fmla="*/ 112 w 462"/>
              <a:gd name="T27" fmla="*/ 182 h 1135"/>
              <a:gd name="T28" fmla="*/ 112 w 462"/>
              <a:gd name="T29" fmla="*/ 189 h 1135"/>
              <a:gd name="T30" fmla="*/ 110 w 462"/>
              <a:gd name="T31" fmla="*/ 201 h 1135"/>
              <a:gd name="T32" fmla="*/ 106 w 462"/>
              <a:gd name="T33" fmla="*/ 214 h 1135"/>
              <a:gd name="T34" fmla="*/ 105 w 462"/>
              <a:gd name="T35" fmla="*/ 223 h 1135"/>
              <a:gd name="T36" fmla="*/ 102 w 462"/>
              <a:gd name="T37" fmla="*/ 232 h 1135"/>
              <a:gd name="T38" fmla="*/ 100 w 462"/>
              <a:gd name="T39" fmla="*/ 242 h 1135"/>
              <a:gd name="T40" fmla="*/ 97 w 462"/>
              <a:gd name="T41" fmla="*/ 252 h 1135"/>
              <a:gd name="T42" fmla="*/ 94 w 462"/>
              <a:gd name="T43" fmla="*/ 263 h 1135"/>
              <a:gd name="T44" fmla="*/ 90 w 462"/>
              <a:gd name="T45" fmla="*/ 273 h 1135"/>
              <a:gd name="T46" fmla="*/ 81 w 462"/>
              <a:gd name="T47" fmla="*/ 303 h 1135"/>
              <a:gd name="T48" fmla="*/ 71 w 462"/>
              <a:gd name="T49" fmla="*/ 333 h 1135"/>
              <a:gd name="T50" fmla="*/ 65 w 462"/>
              <a:gd name="T51" fmla="*/ 348 h 1135"/>
              <a:gd name="T52" fmla="*/ 36 w 462"/>
              <a:gd name="T53" fmla="*/ 417 h 1135"/>
              <a:gd name="T54" fmla="*/ 0 w 462"/>
              <a:gd name="T55" fmla="*/ 483 h 1135"/>
              <a:gd name="T56" fmla="*/ 27 w 462"/>
              <a:gd name="T57" fmla="*/ 573 h 1135"/>
              <a:gd name="T58" fmla="*/ 94 w 462"/>
              <a:gd name="T59" fmla="*/ 745 h 1135"/>
              <a:gd name="T60" fmla="*/ 177 w 462"/>
              <a:gd name="T61" fmla="*/ 908 h 1135"/>
              <a:gd name="T62" fmla="*/ 276 w 462"/>
              <a:gd name="T63" fmla="*/ 1062 h 1135"/>
              <a:gd name="T64" fmla="*/ 332 w 462"/>
              <a:gd name="T65" fmla="*/ 1135 h 1135"/>
              <a:gd name="T66" fmla="*/ 343 w 462"/>
              <a:gd name="T67" fmla="*/ 1123 h 1135"/>
              <a:gd name="T68" fmla="*/ 355 w 462"/>
              <a:gd name="T69" fmla="*/ 1110 h 1135"/>
              <a:gd name="T70" fmla="*/ 369 w 462"/>
              <a:gd name="T71" fmla="*/ 1095 h 1135"/>
              <a:gd name="T72" fmla="*/ 383 w 462"/>
              <a:gd name="T73" fmla="*/ 1078 h 1135"/>
              <a:gd name="T74" fmla="*/ 396 w 462"/>
              <a:gd name="T75" fmla="*/ 1064 h 1135"/>
              <a:gd name="T76" fmla="*/ 408 w 462"/>
              <a:gd name="T77" fmla="*/ 1050 h 1135"/>
              <a:gd name="T78" fmla="*/ 408 w 462"/>
              <a:gd name="T79" fmla="*/ 1050 h 1135"/>
              <a:gd name="T80" fmla="*/ 409 w 462"/>
              <a:gd name="T81" fmla="*/ 1048 h 1135"/>
              <a:gd name="T82" fmla="*/ 418 w 462"/>
              <a:gd name="T83" fmla="*/ 1037 h 1135"/>
              <a:gd name="T84" fmla="*/ 427 w 462"/>
              <a:gd name="T85" fmla="*/ 1025 h 1135"/>
              <a:gd name="T86" fmla="*/ 443 w 462"/>
              <a:gd name="T87" fmla="*/ 1007 h 1135"/>
              <a:gd name="T88" fmla="*/ 457 w 462"/>
              <a:gd name="T89" fmla="*/ 989 h 1135"/>
              <a:gd name="T90" fmla="*/ 460 w 462"/>
              <a:gd name="T91" fmla="*/ 985 h 1135"/>
              <a:gd name="T92" fmla="*/ 462 w 462"/>
              <a:gd name="T93" fmla="*/ 981 h 1135"/>
              <a:gd name="T94" fmla="*/ 425 w 462"/>
              <a:gd name="T95" fmla="*/ 929 h 1135"/>
              <a:gd name="T96" fmla="*/ 355 w 462"/>
              <a:gd name="T97" fmla="*/ 820 h 1135"/>
              <a:gd name="T98" fmla="*/ 295 w 462"/>
              <a:gd name="T99" fmla="*/ 706 h 1135"/>
              <a:gd name="T100" fmla="*/ 243 w 462"/>
              <a:gd name="T101" fmla="*/ 587 h 1135"/>
              <a:gd name="T102" fmla="*/ 201 w 462"/>
              <a:gd name="T103" fmla="*/ 464 h 1135"/>
              <a:gd name="T104" fmla="*/ 168 w 462"/>
              <a:gd name="T105" fmla="*/ 335 h 1135"/>
              <a:gd name="T106" fmla="*/ 145 w 462"/>
              <a:gd name="T107" fmla="*/ 204 h 1135"/>
              <a:gd name="T108" fmla="*/ 133 w 462"/>
              <a:gd name="T109" fmla="*/ 68 h 1135"/>
              <a:gd name="T110" fmla="*/ 132 w 462"/>
              <a:gd name="T111" fmla="*/ 0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1135">
                <a:moveTo>
                  <a:pt x="132" y="0"/>
                </a:moveTo>
                <a:lnTo>
                  <a:pt x="132" y="7"/>
                </a:lnTo>
                <a:lnTo>
                  <a:pt x="132" y="17"/>
                </a:lnTo>
                <a:lnTo>
                  <a:pt x="132" y="26"/>
                </a:lnTo>
                <a:lnTo>
                  <a:pt x="131" y="35"/>
                </a:lnTo>
                <a:lnTo>
                  <a:pt x="131" y="39"/>
                </a:lnTo>
                <a:lnTo>
                  <a:pt x="131" y="41"/>
                </a:lnTo>
                <a:lnTo>
                  <a:pt x="131" y="53"/>
                </a:lnTo>
                <a:lnTo>
                  <a:pt x="129" y="64"/>
                </a:lnTo>
                <a:lnTo>
                  <a:pt x="125" y="109"/>
                </a:lnTo>
                <a:lnTo>
                  <a:pt x="119" y="153"/>
                </a:lnTo>
                <a:lnTo>
                  <a:pt x="116" y="166"/>
                </a:lnTo>
                <a:lnTo>
                  <a:pt x="114" y="177"/>
                </a:lnTo>
                <a:lnTo>
                  <a:pt x="112" y="182"/>
                </a:lnTo>
                <a:lnTo>
                  <a:pt x="112" y="189"/>
                </a:lnTo>
                <a:lnTo>
                  <a:pt x="110" y="201"/>
                </a:lnTo>
                <a:lnTo>
                  <a:pt x="106" y="214"/>
                </a:lnTo>
                <a:lnTo>
                  <a:pt x="105" y="223"/>
                </a:lnTo>
                <a:lnTo>
                  <a:pt x="102" y="232"/>
                </a:lnTo>
                <a:lnTo>
                  <a:pt x="100" y="242"/>
                </a:lnTo>
                <a:lnTo>
                  <a:pt x="97" y="252"/>
                </a:lnTo>
                <a:lnTo>
                  <a:pt x="94" y="263"/>
                </a:lnTo>
                <a:lnTo>
                  <a:pt x="90" y="273"/>
                </a:lnTo>
                <a:lnTo>
                  <a:pt x="81" y="303"/>
                </a:lnTo>
                <a:lnTo>
                  <a:pt x="71" y="333"/>
                </a:lnTo>
                <a:lnTo>
                  <a:pt x="65" y="348"/>
                </a:lnTo>
                <a:lnTo>
                  <a:pt x="36" y="417"/>
                </a:lnTo>
                <a:lnTo>
                  <a:pt x="0" y="483"/>
                </a:lnTo>
                <a:lnTo>
                  <a:pt x="27" y="573"/>
                </a:lnTo>
                <a:lnTo>
                  <a:pt x="94" y="745"/>
                </a:lnTo>
                <a:lnTo>
                  <a:pt x="177" y="908"/>
                </a:lnTo>
                <a:lnTo>
                  <a:pt x="276" y="1062"/>
                </a:lnTo>
                <a:lnTo>
                  <a:pt x="332" y="1135"/>
                </a:lnTo>
                <a:lnTo>
                  <a:pt x="343" y="1123"/>
                </a:lnTo>
                <a:lnTo>
                  <a:pt x="355" y="1110"/>
                </a:lnTo>
                <a:lnTo>
                  <a:pt x="369" y="1095"/>
                </a:lnTo>
                <a:lnTo>
                  <a:pt x="383" y="1078"/>
                </a:lnTo>
                <a:lnTo>
                  <a:pt x="396" y="1064"/>
                </a:lnTo>
                <a:lnTo>
                  <a:pt x="408" y="1050"/>
                </a:lnTo>
                <a:lnTo>
                  <a:pt x="408" y="1050"/>
                </a:lnTo>
                <a:lnTo>
                  <a:pt x="409" y="1048"/>
                </a:lnTo>
                <a:lnTo>
                  <a:pt x="418" y="1037"/>
                </a:lnTo>
                <a:lnTo>
                  <a:pt x="427" y="1025"/>
                </a:lnTo>
                <a:lnTo>
                  <a:pt x="443" y="1007"/>
                </a:lnTo>
                <a:lnTo>
                  <a:pt x="457" y="989"/>
                </a:lnTo>
                <a:lnTo>
                  <a:pt x="460" y="985"/>
                </a:lnTo>
                <a:lnTo>
                  <a:pt x="462" y="981"/>
                </a:lnTo>
                <a:lnTo>
                  <a:pt x="425" y="929"/>
                </a:lnTo>
                <a:lnTo>
                  <a:pt x="355" y="820"/>
                </a:lnTo>
                <a:lnTo>
                  <a:pt x="295" y="706"/>
                </a:lnTo>
                <a:lnTo>
                  <a:pt x="243" y="587"/>
                </a:lnTo>
                <a:lnTo>
                  <a:pt x="201" y="464"/>
                </a:lnTo>
                <a:lnTo>
                  <a:pt x="168" y="335"/>
                </a:lnTo>
                <a:lnTo>
                  <a:pt x="145" y="204"/>
                </a:lnTo>
                <a:lnTo>
                  <a:pt x="133" y="68"/>
                </a:lnTo>
                <a:lnTo>
                  <a:pt x="132" y="0"/>
                </a:ln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Shape 117">
            <a:extLst>
              <a:ext uri="{FF2B5EF4-FFF2-40B4-BE49-F238E27FC236}">
                <a16:creationId xmlns:a16="http://schemas.microsoft.com/office/drawing/2014/main" id="{B0BB18C0-9520-4238-43D9-4013963AB0E4}"/>
              </a:ext>
            </a:extLst>
          </p:cNvPr>
          <p:cNvSpPr>
            <a:spLocks/>
          </p:cNvSpPr>
          <p:nvPr/>
        </p:nvSpPr>
        <p:spPr bwMode="auto">
          <a:xfrm>
            <a:off x="1896921" y="5053674"/>
            <a:ext cx="2956360" cy="428999"/>
          </a:xfrm>
          <a:custGeom>
            <a:avLst/>
            <a:gdLst>
              <a:gd name="connsiteX0" fmla="*/ 0 w 3941813"/>
              <a:gd name="connsiteY0" fmla="*/ 0 h 571998"/>
              <a:gd name="connsiteX1" fmla="*/ 228336 w 3941813"/>
              <a:gd name="connsiteY1" fmla="*/ 0 h 571998"/>
              <a:gd name="connsiteX2" fmla="*/ 228336 w 3941813"/>
              <a:gd name="connsiteY2" fmla="*/ 1035 h 571998"/>
              <a:gd name="connsiteX3" fmla="*/ 228336 w 3941813"/>
              <a:gd name="connsiteY3" fmla="*/ 2070 h 571998"/>
              <a:gd name="connsiteX4" fmla="*/ 228336 w 3941813"/>
              <a:gd name="connsiteY4" fmla="*/ 3450 h 571998"/>
              <a:gd name="connsiteX5" fmla="*/ 228336 w 3941813"/>
              <a:gd name="connsiteY5" fmla="*/ 4485 h 571998"/>
              <a:gd name="connsiteX6" fmla="*/ 228336 w 3941813"/>
              <a:gd name="connsiteY6" fmla="*/ 6555 h 571998"/>
              <a:gd name="connsiteX7" fmla="*/ 228336 w 3941813"/>
              <a:gd name="connsiteY7" fmla="*/ 8625 h 571998"/>
              <a:gd name="connsiteX8" fmla="*/ 228336 w 3941813"/>
              <a:gd name="connsiteY8" fmla="*/ 13110 h 571998"/>
              <a:gd name="connsiteX9" fmla="*/ 228681 w 3941813"/>
              <a:gd name="connsiteY9" fmla="*/ 17595 h 571998"/>
              <a:gd name="connsiteX10" fmla="*/ 228681 w 3941813"/>
              <a:gd name="connsiteY10" fmla="*/ 21045 h 571998"/>
              <a:gd name="connsiteX11" fmla="*/ 229372 w 3941813"/>
              <a:gd name="connsiteY11" fmla="*/ 24495 h 571998"/>
              <a:gd name="connsiteX12" fmla="*/ 229561 w 3941813"/>
              <a:gd name="connsiteY12" fmla="*/ 29949 h 571998"/>
              <a:gd name="connsiteX13" fmla="*/ 230860 w 3941813"/>
              <a:gd name="connsiteY13" fmla="*/ 43059 h 571998"/>
              <a:gd name="connsiteX14" fmla="*/ 231099 w 3941813"/>
              <a:gd name="connsiteY14" fmla="*/ 44849 h 571998"/>
              <a:gd name="connsiteX15" fmla="*/ 231445 w 3941813"/>
              <a:gd name="connsiteY15" fmla="*/ 47954 h 571998"/>
              <a:gd name="connsiteX16" fmla="*/ 231790 w 3941813"/>
              <a:gd name="connsiteY16" fmla="*/ 51059 h 571998"/>
              <a:gd name="connsiteX17" fmla="*/ 232439 w 3941813"/>
              <a:gd name="connsiteY17" fmla="*/ 55431 h 571998"/>
              <a:gd name="connsiteX18" fmla="*/ 237460 w 3941813"/>
              <a:gd name="connsiteY18" fmla="*/ 78594 h 571998"/>
              <a:gd name="connsiteX19" fmla="*/ 239935 w 3941813"/>
              <a:gd name="connsiteY19" fmla="*/ 88754 h 571998"/>
              <a:gd name="connsiteX20" fmla="*/ 249062 w 3941813"/>
              <a:gd name="connsiteY20" fmla="*/ 117988 h 571998"/>
              <a:gd name="connsiteX21" fmla="*/ 258766 w 3941813"/>
              <a:gd name="connsiteY21" fmla="*/ 141560 h 571998"/>
              <a:gd name="connsiteX22" fmla="*/ 260462 w 3941813"/>
              <a:gd name="connsiteY22" fmla="*/ 145242 h 571998"/>
              <a:gd name="connsiteX23" fmla="*/ 261844 w 3941813"/>
              <a:gd name="connsiteY23" fmla="*/ 148347 h 571998"/>
              <a:gd name="connsiteX24" fmla="*/ 263571 w 3941813"/>
              <a:gd name="connsiteY24" fmla="*/ 152142 h 571998"/>
              <a:gd name="connsiteX25" fmla="*/ 265643 w 3941813"/>
              <a:gd name="connsiteY25" fmla="*/ 155592 h 571998"/>
              <a:gd name="connsiteX26" fmla="*/ 267371 w 3941813"/>
              <a:gd name="connsiteY26" fmla="*/ 158697 h 571998"/>
              <a:gd name="connsiteX27" fmla="*/ 269060 w 3941813"/>
              <a:gd name="connsiteY27" fmla="*/ 162072 h 571998"/>
              <a:gd name="connsiteX28" fmla="*/ 276558 w 3941813"/>
              <a:gd name="connsiteY28" fmla="*/ 175613 h 571998"/>
              <a:gd name="connsiteX29" fmla="*/ 277043 w 3941813"/>
              <a:gd name="connsiteY29" fmla="*/ 176291 h 571998"/>
              <a:gd name="connsiteX30" fmla="*/ 278368 w 3941813"/>
              <a:gd name="connsiteY30" fmla="*/ 178791 h 571998"/>
              <a:gd name="connsiteX31" fmla="*/ 295536 w 3941813"/>
              <a:gd name="connsiteY31" fmla="*/ 204348 h 571998"/>
              <a:gd name="connsiteX32" fmla="*/ 296042 w 3941813"/>
              <a:gd name="connsiteY32" fmla="*/ 204926 h 571998"/>
              <a:gd name="connsiteX33" fmla="*/ 298303 w 3941813"/>
              <a:gd name="connsiteY33" fmla="*/ 207936 h 571998"/>
              <a:gd name="connsiteX34" fmla="*/ 316635 w 3941813"/>
              <a:gd name="connsiteY34" fmla="*/ 230146 h 571998"/>
              <a:gd name="connsiteX35" fmla="*/ 318158 w 3941813"/>
              <a:gd name="connsiteY35" fmla="*/ 231823 h 571998"/>
              <a:gd name="connsiteX36" fmla="*/ 341295 w 3941813"/>
              <a:gd name="connsiteY36" fmla="*/ 254260 h 571998"/>
              <a:gd name="connsiteX37" fmla="*/ 364855 w 3941813"/>
              <a:gd name="connsiteY37" fmla="*/ 274566 h 571998"/>
              <a:gd name="connsiteX38" fmla="*/ 383255 w 3941813"/>
              <a:gd name="connsiteY38" fmla="*/ 287072 h 571998"/>
              <a:gd name="connsiteX39" fmla="*/ 390494 w 3941813"/>
              <a:gd name="connsiteY39" fmla="*/ 291862 h 571998"/>
              <a:gd name="connsiteX40" fmla="*/ 396550 w 3941813"/>
              <a:gd name="connsiteY40" fmla="*/ 295622 h 571998"/>
              <a:gd name="connsiteX41" fmla="*/ 409034 w 3941813"/>
              <a:gd name="connsiteY41" fmla="*/ 302598 h 571998"/>
              <a:gd name="connsiteX42" fmla="*/ 419364 w 3941813"/>
              <a:gd name="connsiteY42" fmla="*/ 308079 h 571998"/>
              <a:gd name="connsiteX43" fmla="*/ 431109 w 3941813"/>
              <a:gd name="connsiteY43" fmla="*/ 313598 h 571998"/>
              <a:gd name="connsiteX44" fmla="*/ 433413 w 3941813"/>
              <a:gd name="connsiteY44" fmla="*/ 314749 h 571998"/>
              <a:gd name="connsiteX45" fmla="*/ 445124 w 3941813"/>
              <a:gd name="connsiteY45" fmla="*/ 319611 h 571998"/>
              <a:gd name="connsiteX46" fmla="*/ 450799 w 3941813"/>
              <a:gd name="connsiteY46" fmla="*/ 321878 h 571998"/>
              <a:gd name="connsiteX47" fmla="*/ 462312 w 3941813"/>
              <a:gd name="connsiteY47" fmla="*/ 325820 h 571998"/>
              <a:gd name="connsiteX48" fmla="*/ 480775 w 3941813"/>
              <a:gd name="connsiteY48" fmla="*/ 331449 h 571998"/>
              <a:gd name="connsiteX49" fmla="*/ 490525 w 3941813"/>
              <a:gd name="connsiteY49" fmla="*/ 333953 h 571998"/>
              <a:gd name="connsiteX50" fmla="*/ 499752 w 3941813"/>
              <a:gd name="connsiteY50" fmla="*/ 335946 h 571998"/>
              <a:gd name="connsiteX51" fmla="*/ 520232 w 3941813"/>
              <a:gd name="connsiteY51" fmla="*/ 340163 h 571998"/>
              <a:gd name="connsiteX52" fmla="*/ 554124 w 3941813"/>
              <a:gd name="connsiteY52" fmla="*/ 343209 h 571998"/>
              <a:gd name="connsiteX53" fmla="*/ 555122 w 3941813"/>
              <a:gd name="connsiteY53" fmla="*/ 343268 h 571998"/>
              <a:gd name="connsiteX54" fmla="*/ 555467 w 3941813"/>
              <a:gd name="connsiteY54" fmla="*/ 343294 h 571998"/>
              <a:gd name="connsiteX55" fmla="*/ 572739 w 3941813"/>
              <a:gd name="connsiteY55" fmla="*/ 343958 h 571998"/>
              <a:gd name="connsiteX56" fmla="*/ 3862707 w 3941813"/>
              <a:gd name="connsiteY56" fmla="*/ 343958 h 571998"/>
              <a:gd name="connsiteX57" fmla="*/ 3941813 w 3941813"/>
              <a:gd name="connsiteY57" fmla="*/ 343958 h 571998"/>
              <a:gd name="connsiteX58" fmla="*/ 3941813 w 3941813"/>
              <a:gd name="connsiteY58" fmla="*/ 388462 h 571998"/>
              <a:gd name="connsiteX59" fmla="*/ 3940777 w 3941813"/>
              <a:gd name="connsiteY59" fmla="*/ 407437 h 571998"/>
              <a:gd name="connsiteX60" fmla="*/ 3933868 w 3941813"/>
              <a:gd name="connsiteY60" fmla="*/ 442971 h 571998"/>
              <a:gd name="connsiteX61" fmla="*/ 3920050 w 3941813"/>
              <a:gd name="connsiteY61" fmla="*/ 476090 h 571998"/>
              <a:gd name="connsiteX62" fmla="*/ 3900015 w 3941813"/>
              <a:gd name="connsiteY62" fmla="*/ 505415 h 571998"/>
              <a:gd name="connsiteX63" fmla="*/ 3875143 w 3941813"/>
              <a:gd name="connsiteY63" fmla="*/ 530254 h 571998"/>
              <a:gd name="connsiteX64" fmla="*/ 3846126 w 3941813"/>
              <a:gd name="connsiteY64" fmla="*/ 549919 h 571998"/>
              <a:gd name="connsiteX65" fmla="*/ 3812964 w 3941813"/>
              <a:gd name="connsiteY65" fmla="*/ 563718 h 571998"/>
              <a:gd name="connsiteX66" fmla="*/ 3777038 w 3941813"/>
              <a:gd name="connsiteY66" fmla="*/ 570963 h 571998"/>
              <a:gd name="connsiteX67" fmla="*/ 3758385 w 3941813"/>
              <a:gd name="connsiteY67" fmla="*/ 571998 h 571998"/>
              <a:gd name="connsiteX68" fmla="*/ 572739 w 3941813"/>
              <a:gd name="connsiteY68" fmla="*/ 571998 h 571998"/>
              <a:gd name="connsiteX69" fmla="*/ 543032 w 3941813"/>
              <a:gd name="connsiteY69" fmla="*/ 571308 h 571998"/>
              <a:gd name="connsiteX70" fmla="*/ 485343 w 3941813"/>
              <a:gd name="connsiteY70" fmla="*/ 565788 h 571998"/>
              <a:gd name="connsiteX71" fmla="*/ 429382 w 3941813"/>
              <a:gd name="connsiteY71" fmla="*/ 554059 h 571998"/>
              <a:gd name="connsiteX72" fmla="*/ 375493 w 3941813"/>
              <a:gd name="connsiteY72" fmla="*/ 537499 h 571998"/>
              <a:gd name="connsiteX73" fmla="*/ 324023 w 3941813"/>
              <a:gd name="connsiteY73" fmla="*/ 515419 h 571998"/>
              <a:gd name="connsiteX74" fmla="*/ 275661 w 3941813"/>
              <a:gd name="connsiteY74" fmla="*/ 489200 h 571998"/>
              <a:gd name="connsiteX75" fmla="*/ 229718 w 3941813"/>
              <a:gd name="connsiteY75" fmla="*/ 458495 h 571998"/>
              <a:gd name="connsiteX76" fmla="*/ 187574 w 3941813"/>
              <a:gd name="connsiteY76" fmla="*/ 423306 h 571998"/>
              <a:gd name="connsiteX77" fmla="*/ 148539 w 3941813"/>
              <a:gd name="connsiteY77" fmla="*/ 384667 h 571998"/>
              <a:gd name="connsiteX78" fmla="*/ 113650 w 3941813"/>
              <a:gd name="connsiteY78" fmla="*/ 342233 h 571998"/>
              <a:gd name="connsiteX79" fmla="*/ 82906 w 3941813"/>
              <a:gd name="connsiteY79" fmla="*/ 296349 h 571998"/>
              <a:gd name="connsiteX80" fmla="*/ 56307 w 3941813"/>
              <a:gd name="connsiteY80" fmla="*/ 248050 h 571998"/>
              <a:gd name="connsiteX81" fmla="*/ 34544 w 3941813"/>
              <a:gd name="connsiteY81" fmla="*/ 196646 h 571998"/>
              <a:gd name="connsiteX82" fmla="*/ 17963 w 3941813"/>
              <a:gd name="connsiteY82" fmla="*/ 143172 h 571998"/>
              <a:gd name="connsiteX83" fmla="*/ 6218 w 3941813"/>
              <a:gd name="connsiteY83" fmla="*/ 87283 h 571998"/>
              <a:gd name="connsiteX84" fmla="*/ 346 w 3941813"/>
              <a:gd name="connsiteY84" fmla="*/ 29669 h 57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941813" h="571998">
                <a:moveTo>
                  <a:pt x="0" y="0"/>
                </a:moveTo>
                <a:lnTo>
                  <a:pt x="228336" y="0"/>
                </a:lnTo>
                <a:lnTo>
                  <a:pt x="228336" y="1035"/>
                </a:lnTo>
                <a:lnTo>
                  <a:pt x="228336" y="2070"/>
                </a:lnTo>
                <a:lnTo>
                  <a:pt x="228336" y="3450"/>
                </a:lnTo>
                <a:lnTo>
                  <a:pt x="228336" y="4485"/>
                </a:lnTo>
                <a:lnTo>
                  <a:pt x="228336" y="6555"/>
                </a:lnTo>
                <a:lnTo>
                  <a:pt x="228336" y="8625"/>
                </a:lnTo>
                <a:lnTo>
                  <a:pt x="228336" y="13110"/>
                </a:lnTo>
                <a:lnTo>
                  <a:pt x="228681" y="17595"/>
                </a:lnTo>
                <a:lnTo>
                  <a:pt x="228681" y="21045"/>
                </a:lnTo>
                <a:lnTo>
                  <a:pt x="229372" y="24495"/>
                </a:lnTo>
                <a:lnTo>
                  <a:pt x="229561" y="29949"/>
                </a:lnTo>
                <a:lnTo>
                  <a:pt x="230860" y="43059"/>
                </a:lnTo>
                <a:lnTo>
                  <a:pt x="231099" y="44849"/>
                </a:lnTo>
                <a:lnTo>
                  <a:pt x="231445" y="47954"/>
                </a:lnTo>
                <a:lnTo>
                  <a:pt x="231790" y="51059"/>
                </a:lnTo>
                <a:lnTo>
                  <a:pt x="232439" y="55431"/>
                </a:lnTo>
                <a:lnTo>
                  <a:pt x="237460" y="78594"/>
                </a:lnTo>
                <a:lnTo>
                  <a:pt x="239935" y="88754"/>
                </a:lnTo>
                <a:lnTo>
                  <a:pt x="249062" y="117988"/>
                </a:lnTo>
                <a:lnTo>
                  <a:pt x="258766" y="141560"/>
                </a:lnTo>
                <a:lnTo>
                  <a:pt x="260462" y="145242"/>
                </a:lnTo>
                <a:lnTo>
                  <a:pt x="261844" y="148347"/>
                </a:lnTo>
                <a:lnTo>
                  <a:pt x="263571" y="152142"/>
                </a:lnTo>
                <a:lnTo>
                  <a:pt x="265643" y="155592"/>
                </a:lnTo>
                <a:lnTo>
                  <a:pt x="267371" y="158697"/>
                </a:lnTo>
                <a:lnTo>
                  <a:pt x="269060" y="162072"/>
                </a:lnTo>
                <a:lnTo>
                  <a:pt x="276558" y="175613"/>
                </a:lnTo>
                <a:lnTo>
                  <a:pt x="277043" y="176291"/>
                </a:lnTo>
                <a:lnTo>
                  <a:pt x="278368" y="178791"/>
                </a:lnTo>
                <a:lnTo>
                  <a:pt x="295536" y="204348"/>
                </a:lnTo>
                <a:lnTo>
                  <a:pt x="296042" y="204926"/>
                </a:lnTo>
                <a:lnTo>
                  <a:pt x="298303" y="207936"/>
                </a:lnTo>
                <a:lnTo>
                  <a:pt x="316635" y="230146"/>
                </a:lnTo>
                <a:lnTo>
                  <a:pt x="318158" y="231823"/>
                </a:lnTo>
                <a:lnTo>
                  <a:pt x="341295" y="254260"/>
                </a:lnTo>
                <a:lnTo>
                  <a:pt x="364855" y="274566"/>
                </a:lnTo>
                <a:lnTo>
                  <a:pt x="383255" y="287072"/>
                </a:lnTo>
                <a:lnTo>
                  <a:pt x="390494" y="291862"/>
                </a:lnTo>
                <a:lnTo>
                  <a:pt x="396550" y="295622"/>
                </a:lnTo>
                <a:lnTo>
                  <a:pt x="409034" y="302598"/>
                </a:lnTo>
                <a:lnTo>
                  <a:pt x="419364" y="308079"/>
                </a:lnTo>
                <a:lnTo>
                  <a:pt x="431109" y="313598"/>
                </a:lnTo>
                <a:lnTo>
                  <a:pt x="433413" y="314749"/>
                </a:lnTo>
                <a:lnTo>
                  <a:pt x="445124" y="319611"/>
                </a:lnTo>
                <a:lnTo>
                  <a:pt x="450799" y="321878"/>
                </a:lnTo>
                <a:lnTo>
                  <a:pt x="462312" y="325820"/>
                </a:lnTo>
                <a:lnTo>
                  <a:pt x="480775" y="331449"/>
                </a:lnTo>
                <a:lnTo>
                  <a:pt x="490525" y="333953"/>
                </a:lnTo>
                <a:lnTo>
                  <a:pt x="499752" y="335946"/>
                </a:lnTo>
                <a:lnTo>
                  <a:pt x="520232" y="340163"/>
                </a:lnTo>
                <a:lnTo>
                  <a:pt x="554124" y="343209"/>
                </a:lnTo>
                <a:lnTo>
                  <a:pt x="555122" y="343268"/>
                </a:lnTo>
                <a:lnTo>
                  <a:pt x="555467" y="343294"/>
                </a:lnTo>
                <a:lnTo>
                  <a:pt x="572739" y="343958"/>
                </a:lnTo>
                <a:lnTo>
                  <a:pt x="3862707" y="343958"/>
                </a:lnTo>
                <a:lnTo>
                  <a:pt x="3941813" y="343958"/>
                </a:lnTo>
                <a:lnTo>
                  <a:pt x="3941813" y="388462"/>
                </a:lnTo>
                <a:lnTo>
                  <a:pt x="3940777" y="407437"/>
                </a:lnTo>
                <a:lnTo>
                  <a:pt x="3933868" y="442971"/>
                </a:lnTo>
                <a:lnTo>
                  <a:pt x="3920050" y="476090"/>
                </a:lnTo>
                <a:lnTo>
                  <a:pt x="3900015" y="505415"/>
                </a:lnTo>
                <a:lnTo>
                  <a:pt x="3875143" y="530254"/>
                </a:lnTo>
                <a:lnTo>
                  <a:pt x="3846126" y="549919"/>
                </a:lnTo>
                <a:lnTo>
                  <a:pt x="3812964" y="563718"/>
                </a:lnTo>
                <a:lnTo>
                  <a:pt x="3777038" y="570963"/>
                </a:lnTo>
                <a:lnTo>
                  <a:pt x="3758385" y="571998"/>
                </a:lnTo>
                <a:lnTo>
                  <a:pt x="572739" y="571998"/>
                </a:lnTo>
                <a:lnTo>
                  <a:pt x="543032" y="571308"/>
                </a:lnTo>
                <a:lnTo>
                  <a:pt x="485343" y="565788"/>
                </a:lnTo>
                <a:lnTo>
                  <a:pt x="429382" y="554059"/>
                </a:lnTo>
                <a:lnTo>
                  <a:pt x="375493" y="537499"/>
                </a:lnTo>
                <a:lnTo>
                  <a:pt x="324023" y="515419"/>
                </a:lnTo>
                <a:lnTo>
                  <a:pt x="275661" y="489200"/>
                </a:lnTo>
                <a:lnTo>
                  <a:pt x="229718" y="458495"/>
                </a:lnTo>
                <a:lnTo>
                  <a:pt x="187574" y="423306"/>
                </a:lnTo>
                <a:lnTo>
                  <a:pt x="148539" y="384667"/>
                </a:lnTo>
                <a:lnTo>
                  <a:pt x="113650" y="342233"/>
                </a:lnTo>
                <a:lnTo>
                  <a:pt x="82906" y="296349"/>
                </a:lnTo>
                <a:lnTo>
                  <a:pt x="56307" y="248050"/>
                </a:lnTo>
                <a:lnTo>
                  <a:pt x="34544" y="196646"/>
                </a:lnTo>
                <a:lnTo>
                  <a:pt x="17963" y="143172"/>
                </a:lnTo>
                <a:lnTo>
                  <a:pt x="6218" y="87283"/>
                </a:lnTo>
                <a:lnTo>
                  <a:pt x="346" y="29669"/>
                </a:lnTo>
                <a:close/>
              </a:path>
            </a:pathLst>
          </a:custGeom>
          <a:solidFill>
            <a:schemeClr val="accent5"/>
          </a:solidFill>
          <a:ln>
            <a:noFill/>
          </a:ln>
        </p:spPr>
        <p:txBody>
          <a:bodyPr vert="horz" wrap="square" lIns="68580" tIns="34290" rIns="68580" bIns="34290" numCol="1" anchor="t" anchorCtr="0" compatLnSpc="1">
            <a:prstTxWarp prst="textNoShape">
              <a:avLst/>
            </a:prstTxWarp>
            <a:noAutofit/>
          </a:bodyPr>
          <a:lstStyle/>
          <a:p>
            <a:endParaRPr lang="en-US" sz="1350"/>
          </a:p>
        </p:txBody>
      </p:sp>
      <p:sp>
        <p:nvSpPr>
          <p:cNvPr id="69" name="Freeform 585">
            <a:extLst>
              <a:ext uri="{FF2B5EF4-FFF2-40B4-BE49-F238E27FC236}">
                <a16:creationId xmlns:a16="http://schemas.microsoft.com/office/drawing/2014/main" id="{331EB640-2BE1-2040-AFB0-1ECE7C4F6361}"/>
              </a:ext>
            </a:extLst>
          </p:cNvPr>
          <p:cNvSpPr>
            <a:spLocks/>
          </p:cNvSpPr>
          <p:nvPr/>
        </p:nvSpPr>
        <p:spPr bwMode="auto">
          <a:xfrm>
            <a:off x="1379842" y="4794618"/>
            <a:ext cx="517079" cy="51707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bodyPr>
          <a:lstStyle/>
          <a:p>
            <a:pPr algn="ctr"/>
            <a:r>
              <a:rPr lang="en-US" sz="3300" b="1">
                <a:solidFill>
                  <a:srgbClr val="191C21"/>
                </a:solidFill>
              </a:rPr>
              <a:t>5</a:t>
            </a:r>
          </a:p>
        </p:txBody>
      </p:sp>
      <p:sp>
        <p:nvSpPr>
          <p:cNvPr id="70" name="Freeform 588">
            <a:extLst>
              <a:ext uri="{FF2B5EF4-FFF2-40B4-BE49-F238E27FC236}">
                <a16:creationId xmlns:a16="http://schemas.microsoft.com/office/drawing/2014/main" id="{25869F92-83BF-F954-59F2-EDACD5B23568}"/>
              </a:ext>
            </a:extLst>
          </p:cNvPr>
          <p:cNvSpPr>
            <a:spLocks/>
          </p:cNvSpPr>
          <p:nvPr/>
        </p:nvSpPr>
        <p:spPr bwMode="auto">
          <a:xfrm>
            <a:off x="7167740" y="4597732"/>
            <a:ext cx="859034" cy="857997"/>
          </a:xfrm>
          <a:custGeom>
            <a:avLst/>
            <a:gdLst>
              <a:gd name="T0" fmla="*/ 1573 w 3316"/>
              <a:gd name="T1" fmla="*/ 2 h 3316"/>
              <a:gd name="T2" fmla="*/ 1243 w 3316"/>
              <a:gd name="T3" fmla="*/ 52 h 3316"/>
              <a:gd name="T4" fmla="*/ 939 w 3316"/>
              <a:gd name="T5" fmla="*/ 162 h 3316"/>
              <a:gd name="T6" fmla="*/ 665 w 3316"/>
              <a:gd name="T7" fmla="*/ 328 h 3316"/>
              <a:gd name="T8" fmla="*/ 431 w 3316"/>
              <a:gd name="T9" fmla="*/ 542 h 3316"/>
              <a:gd name="T10" fmla="*/ 240 w 3316"/>
              <a:gd name="T11" fmla="*/ 797 h 3316"/>
              <a:gd name="T12" fmla="*/ 100 w 3316"/>
              <a:gd name="T13" fmla="*/ 1088 h 3316"/>
              <a:gd name="T14" fmla="*/ 19 w 3316"/>
              <a:gd name="T15" fmla="*/ 1405 h 3316"/>
              <a:gd name="T16" fmla="*/ 0 w 3316"/>
              <a:gd name="T17" fmla="*/ 1658 h 3316"/>
              <a:gd name="T18" fmla="*/ 19 w 3316"/>
              <a:gd name="T19" fmla="*/ 1911 h 3316"/>
              <a:gd name="T20" fmla="*/ 100 w 3316"/>
              <a:gd name="T21" fmla="*/ 2228 h 3316"/>
              <a:gd name="T22" fmla="*/ 240 w 3316"/>
              <a:gd name="T23" fmla="*/ 2517 h 3316"/>
              <a:gd name="T24" fmla="*/ 431 w 3316"/>
              <a:gd name="T25" fmla="*/ 2773 h 3316"/>
              <a:gd name="T26" fmla="*/ 665 w 3316"/>
              <a:gd name="T27" fmla="*/ 2987 h 3316"/>
              <a:gd name="T28" fmla="*/ 939 w 3316"/>
              <a:gd name="T29" fmla="*/ 3152 h 3316"/>
              <a:gd name="T30" fmla="*/ 1243 w 3316"/>
              <a:gd name="T31" fmla="*/ 3264 h 3316"/>
              <a:gd name="T32" fmla="*/ 1573 w 3316"/>
              <a:gd name="T33" fmla="*/ 3314 h 3316"/>
              <a:gd name="T34" fmla="*/ 1744 w 3316"/>
              <a:gd name="T35" fmla="*/ 3314 h 3316"/>
              <a:gd name="T36" fmla="*/ 2073 w 3316"/>
              <a:gd name="T37" fmla="*/ 3264 h 3316"/>
              <a:gd name="T38" fmla="*/ 2378 w 3316"/>
              <a:gd name="T39" fmla="*/ 3152 h 3316"/>
              <a:gd name="T40" fmla="*/ 2650 w 3316"/>
              <a:gd name="T41" fmla="*/ 2987 h 3316"/>
              <a:gd name="T42" fmla="*/ 2886 w 3316"/>
              <a:gd name="T43" fmla="*/ 2773 h 3316"/>
              <a:gd name="T44" fmla="*/ 3076 w 3316"/>
              <a:gd name="T45" fmla="*/ 2517 h 3316"/>
              <a:gd name="T46" fmla="*/ 3216 w 3316"/>
              <a:gd name="T47" fmla="*/ 2228 h 3316"/>
              <a:gd name="T48" fmla="*/ 3298 w 3316"/>
              <a:gd name="T49" fmla="*/ 1911 h 3316"/>
              <a:gd name="T50" fmla="*/ 3316 w 3316"/>
              <a:gd name="T51" fmla="*/ 1658 h 3316"/>
              <a:gd name="T52" fmla="*/ 3298 w 3316"/>
              <a:gd name="T53" fmla="*/ 1405 h 3316"/>
              <a:gd name="T54" fmla="*/ 3216 w 3316"/>
              <a:gd name="T55" fmla="*/ 1088 h 3316"/>
              <a:gd name="T56" fmla="*/ 3076 w 3316"/>
              <a:gd name="T57" fmla="*/ 797 h 3316"/>
              <a:gd name="T58" fmla="*/ 2886 w 3316"/>
              <a:gd name="T59" fmla="*/ 542 h 3316"/>
              <a:gd name="T60" fmla="*/ 2650 w 3316"/>
              <a:gd name="T61" fmla="*/ 328 h 3316"/>
              <a:gd name="T62" fmla="*/ 2378 w 3316"/>
              <a:gd name="T63" fmla="*/ 162 h 3316"/>
              <a:gd name="T64" fmla="*/ 2073 w 3316"/>
              <a:gd name="T65" fmla="*/ 52 h 3316"/>
              <a:gd name="T66" fmla="*/ 1744 w 3316"/>
              <a:gd name="T67" fmla="*/ 2 h 3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16" h="3316">
                <a:moveTo>
                  <a:pt x="1658" y="0"/>
                </a:moveTo>
                <a:lnTo>
                  <a:pt x="1573" y="2"/>
                </a:lnTo>
                <a:lnTo>
                  <a:pt x="1405" y="18"/>
                </a:lnTo>
                <a:lnTo>
                  <a:pt x="1243" y="52"/>
                </a:lnTo>
                <a:lnTo>
                  <a:pt x="1088" y="100"/>
                </a:lnTo>
                <a:lnTo>
                  <a:pt x="939" y="162"/>
                </a:lnTo>
                <a:lnTo>
                  <a:pt x="798" y="239"/>
                </a:lnTo>
                <a:lnTo>
                  <a:pt x="665" y="328"/>
                </a:lnTo>
                <a:lnTo>
                  <a:pt x="542" y="431"/>
                </a:lnTo>
                <a:lnTo>
                  <a:pt x="431" y="542"/>
                </a:lnTo>
                <a:lnTo>
                  <a:pt x="328" y="665"/>
                </a:lnTo>
                <a:lnTo>
                  <a:pt x="240" y="797"/>
                </a:lnTo>
                <a:lnTo>
                  <a:pt x="162" y="939"/>
                </a:lnTo>
                <a:lnTo>
                  <a:pt x="100" y="1088"/>
                </a:lnTo>
                <a:lnTo>
                  <a:pt x="52" y="1243"/>
                </a:lnTo>
                <a:lnTo>
                  <a:pt x="19" y="1405"/>
                </a:lnTo>
                <a:lnTo>
                  <a:pt x="2" y="1572"/>
                </a:lnTo>
                <a:lnTo>
                  <a:pt x="0" y="1658"/>
                </a:lnTo>
                <a:lnTo>
                  <a:pt x="2" y="1744"/>
                </a:lnTo>
                <a:lnTo>
                  <a:pt x="19" y="1911"/>
                </a:lnTo>
                <a:lnTo>
                  <a:pt x="52" y="2073"/>
                </a:lnTo>
                <a:lnTo>
                  <a:pt x="100" y="2228"/>
                </a:lnTo>
                <a:lnTo>
                  <a:pt x="162" y="2377"/>
                </a:lnTo>
                <a:lnTo>
                  <a:pt x="240" y="2517"/>
                </a:lnTo>
                <a:lnTo>
                  <a:pt x="328" y="2650"/>
                </a:lnTo>
                <a:lnTo>
                  <a:pt x="431" y="2773"/>
                </a:lnTo>
                <a:lnTo>
                  <a:pt x="542" y="2885"/>
                </a:lnTo>
                <a:lnTo>
                  <a:pt x="665" y="2987"/>
                </a:lnTo>
                <a:lnTo>
                  <a:pt x="798" y="3076"/>
                </a:lnTo>
                <a:lnTo>
                  <a:pt x="939" y="3152"/>
                </a:lnTo>
                <a:lnTo>
                  <a:pt x="1088" y="3216"/>
                </a:lnTo>
                <a:lnTo>
                  <a:pt x="1243" y="3264"/>
                </a:lnTo>
                <a:lnTo>
                  <a:pt x="1405" y="3298"/>
                </a:lnTo>
                <a:lnTo>
                  <a:pt x="1573" y="3314"/>
                </a:lnTo>
                <a:lnTo>
                  <a:pt x="1658" y="3316"/>
                </a:lnTo>
                <a:lnTo>
                  <a:pt x="1744" y="3314"/>
                </a:lnTo>
                <a:lnTo>
                  <a:pt x="1911" y="3298"/>
                </a:lnTo>
                <a:lnTo>
                  <a:pt x="2073" y="3264"/>
                </a:lnTo>
                <a:lnTo>
                  <a:pt x="2228" y="3216"/>
                </a:lnTo>
                <a:lnTo>
                  <a:pt x="2378" y="3152"/>
                </a:lnTo>
                <a:lnTo>
                  <a:pt x="2518" y="3076"/>
                </a:lnTo>
                <a:lnTo>
                  <a:pt x="2650" y="2987"/>
                </a:lnTo>
                <a:lnTo>
                  <a:pt x="2773" y="2885"/>
                </a:lnTo>
                <a:lnTo>
                  <a:pt x="2886" y="2773"/>
                </a:lnTo>
                <a:lnTo>
                  <a:pt x="2987" y="2650"/>
                </a:lnTo>
                <a:lnTo>
                  <a:pt x="3076" y="2517"/>
                </a:lnTo>
                <a:lnTo>
                  <a:pt x="3153" y="2377"/>
                </a:lnTo>
                <a:lnTo>
                  <a:pt x="3216" y="2228"/>
                </a:lnTo>
                <a:lnTo>
                  <a:pt x="3264" y="2073"/>
                </a:lnTo>
                <a:lnTo>
                  <a:pt x="3298" y="1911"/>
                </a:lnTo>
                <a:lnTo>
                  <a:pt x="3315" y="1744"/>
                </a:lnTo>
                <a:lnTo>
                  <a:pt x="3316" y="1658"/>
                </a:lnTo>
                <a:lnTo>
                  <a:pt x="3315" y="1572"/>
                </a:lnTo>
                <a:lnTo>
                  <a:pt x="3298" y="1405"/>
                </a:lnTo>
                <a:lnTo>
                  <a:pt x="3264" y="1243"/>
                </a:lnTo>
                <a:lnTo>
                  <a:pt x="3216" y="1088"/>
                </a:lnTo>
                <a:lnTo>
                  <a:pt x="3153" y="939"/>
                </a:lnTo>
                <a:lnTo>
                  <a:pt x="3076" y="797"/>
                </a:lnTo>
                <a:lnTo>
                  <a:pt x="2987" y="665"/>
                </a:lnTo>
                <a:lnTo>
                  <a:pt x="2886" y="542"/>
                </a:lnTo>
                <a:lnTo>
                  <a:pt x="2773" y="431"/>
                </a:lnTo>
                <a:lnTo>
                  <a:pt x="2650" y="328"/>
                </a:lnTo>
                <a:lnTo>
                  <a:pt x="2518" y="239"/>
                </a:lnTo>
                <a:lnTo>
                  <a:pt x="2378" y="162"/>
                </a:lnTo>
                <a:lnTo>
                  <a:pt x="2228" y="100"/>
                </a:lnTo>
                <a:lnTo>
                  <a:pt x="2073" y="52"/>
                </a:lnTo>
                <a:lnTo>
                  <a:pt x="1911" y="18"/>
                </a:lnTo>
                <a:lnTo>
                  <a:pt x="1744" y="2"/>
                </a:lnTo>
                <a:lnTo>
                  <a:pt x="1658" y="0"/>
                </a:lnTo>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587">
            <a:extLst>
              <a:ext uri="{FF2B5EF4-FFF2-40B4-BE49-F238E27FC236}">
                <a16:creationId xmlns:a16="http://schemas.microsoft.com/office/drawing/2014/main" id="{78C678E8-416D-23CB-641E-36D7DC3BDAF8}"/>
              </a:ext>
            </a:extLst>
          </p:cNvPr>
          <p:cNvSpPr>
            <a:spLocks/>
          </p:cNvSpPr>
          <p:nvPr/>
        </p:nvSpPr>
        <p:spPr bwMode="auto">
          <a:xfrm>
            <a:off x="7338718" y="4767674"/>
            <a:ext cx="517079" cy="517079"/>
          </a:xfrm>
          <a:custGeom>
            <a:avLst/>
            <a:gdLst>
              <a:gd name="T0" fmla="*/ 946 w 1995"/>
              <a:gd name="T1" fmla="*/ 1993 h 1995"/>
              <a:gd name="T2" fmla="*/ 748 w 1995"/>
              <a:gd name="T3" fmla="*/ 1964 h 1995"/>
              <a:gd name="T4" fmla="*/ 565 w 1995"/>
              <a:gd name="T5" fmla="*/ 1898 h 1995"/>
              <a:gd name="T6" fmla="*/ 401 w 1995"/>
              <a:gd name="T7" fmla="*/ 1798 h 1995"/>
              <a:gd name="T8" fmla="*/ 259 w 1995"/>
              <a:gd name="T9" fmla="*/ 1668 h 1995"/>
              <a:gd name="T10" fmla="*/ 145 w 1995"/>
              <a:gd name="T11" fmla="*/ 1515 h 1995"/>
              <a:gd name="T12" fmla="*/ 61 w 1995"/>
              <a:gd name="T13" fmla="*/ 1340 h 1995"/>
              <a:gd name="T14" fmla="*/ 12 w 1995"/>
              <a:gd name="T15" fmla="*/ 1150 h 1995"/>
              <a:gd name="T16" fmla="*/ 0 w 1995"/>
              <a:gd name="T17" fmla="*/ 998 h 1995"/>
              <a:gd name="T18" fmla="*/ 12 w 1995"/>
              <a:gd name="T19" fmla="*/ 846 h 1995"/>
              <a:gd name="T20" fmla="*/ 61 w 1995"/>
              <a:gd name="T21" fmla="*/ 655 h 1995"/>
              <a:gd name="T22" fmla="*/ 145 w 1995"/>
              <a:gd name="T23" fmla="*/ 481 h 1995"/>
              <a:gd name="T24" fmla="*/ 259 w 1995"/>
              <a:gd name="T25" fmla="*/ 327 h 1995"/>
              <a:gd name="T26" fmla="*/ 401 w 1995"/>
              <a:gd name="T27" fmla="*/ 198 h 1995"/>
              <a:gd name="T28" fmla="*/ 565 w 1995"/>
              <a:gd name="T29" fmla="*/ 98 h 1995"/>
              <a:gd name="T30" fmla="*/ 748 w 1995"/>
              <a:gd name="T31" fmla="*/ 31 h 1995"/>
              <a:gd name="T32" fmla="*/ 946 w 1995"/>
              <a:gd name="T33" fmla="*/ 1 h 1995"/>
              <a:gd name="T34" fmla="*/ 1049 w 1995"/>
              <a:gd name="T35" fmla="*/ 1 h 1995"/>
              <a:gd name="T36" fmla="*/ 1247 w 1995"/>
              <a:gd name="T37" fmla="*/ 31 h 1995"/>
              <a:gd name="T38" fmla="*/ 1431 w 1995"/>
              <a:gd name="T39" fmla="*/ 98 h 1995"/>
              <a:gd name="T40" fmla="*/ 1594 w 1995"/>
              <a:gd name="T41" fmla="*/ 198 h 1995"/>
              <a:gd name="T42" fmla="*/ 1737 w 1995"/>
              <a:gd name="T43" fmla="*/ 327 h 1995"/>
              <a:gd name="T44" fmla="*/ 1851 w 1995"/>
              <a:gd name="T45" fmla="*/ 481 h 1995"/>
              <a:gd name="T46" fmla="*/ 1935 w 1995"/>
              <a:gd name="T47" fmla="*/ 655 h 1995"/>
              <a:gd name="T48" fmla="*/ 1985 w 1995"/>
              <a:gd name="T49" fmla="*/ 846 h 1995"/>
              <a:gd name="T50" fmla="*/ 1995 w 1995"/>
              <a:gd name="T51" fmla="*/ 998 h 1995"/>
              <a:gd name="T52" fmla="*/ 1985 w 1995"/>
              <a:gd name="T53" fmla="*/ 1150 h 1995"/>
              <a:gd name="T54" fmla="*/ 1935 w 1995"/>
              <a:gd name="T55" fmla="*/ 1340 h 1995"/>
              <a:gd name="T56" fmla="*/ 1851 w 1995"/>
              <a:gd name="T57" fmla="*/ 1515 h 1995"/>
              <a:gd name="T58" fmla="*/ 1737 w 1995"/>
              <a:gd name="T59" fmla="*/ 1668 h 1995"/>
              <a:gd name="T60" fmla="*/ 1594 w 1995"/>
              <a:gd name="T61" fmla="*/ 1798 h 1995"/>
              <a:gd name="T62" fmla="*/ 1431 w 1995"/>
              <a:gd name="T63" fmla="*/ 1898 h 1995"/>
              <a:gd name="T64" fmla="*/ 1247 w 1995"/>
              <a:gd name="T65" fmla="*/ 1964 h 1995"/>
              <a:gd name="T66" fmla="*/ 1049 w 1995"/>
              <a:gd name="T67" fmla="*/ 1993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95" h="1995">
                <a:moveTo>
                  <a:pt x="998" y="1995"/>
                </a:moveTo>
                <a:lnTo>
                  <a:pt x="946" y="1993"/>
                </a:lnTo>
                <a:lnTo>
                  <a:pt x="847" y="1984"/>
                </a:lnTo>
                <a:lnTo>
                  <a:pt x="748" y="1964"/>
                </a:lnTo>
                <a:lnTo>
                  <a:pt x="655" y="1935"/>
                </a:lnTo>
                <a:lnTo>
                  <a:pt x="565" y="1898"/>
                </a:lnTo>
                <a:lnTo>
                  <a:pt x="481" y="1851"/>
                </a:lnTo>
                <a:lnTo>
                  <a:pt x="401" y="1798"/>
                </a:lnTo>
                <a:lnTo>
                  <a:pt x="327" y="1735"/>
                </a:lnTo>
                <a:lnTo>
                  <a:pt x="259" y="1668"/>
                </a:lnTo>
                <a:lnTo>
                  <a:pt x="198" y="1594"/>
                </a:lnTo>
                <a:lnTo>
                  <a:pt x="145" y="1515"/>
                </a:lnTo>
                <a:lnTo>
                  <a:pt x="99" y="1430"/>
                </a:lnTo>
                <a:lnTo>
                  <a:pt x="61" y="1340"/>
                </a:lnTo>
                <a:lnTo>
                  <a:pt x="31" y="1247"/>
                </a:lnTo>
                <a:lnTo>
                  <a:pt x="12" y="1150"/>
                </a:lnTo>
                <a:lnTo>
                  <a:pt x="1" y="1049"/>
                </a:lnTo>
                <a:lnTo>
                  <a:pt x="0" y="998"/>
                </a:lnTo>
                <a:lnTo>
                  <a:pt x="1" y="946"/>
                </a:lnTo>
                <a:lnTo>
                  <a:pt x="12" y="846"/>
                </a:lnTo>
                <a:lnTo>
                  <a:pt x="31" y="748"/>
                </a:lnTo>
                <a:lnTo>
                  <a:pt x="61" y="655"/>
                </a:lnTo>
                <a:lnTo>
                  <a:pt x="99" y="565"/>
                </a:lnTo>
                <a:lnTo>
                  <a:pt x="145" y="481"/>
                </a:lnTo>
                <a:lnTo>
                  <a:pt x="198" y="400"/>
                </a:lnTo>
                <a:lnTo>
                  <a:pt x="259" y="327"/>
                </a:lnTo>
                <a:lnTo>
                  <a:pt x="327" y="259"/>
                </a:lnTo>
                <a:lnTo>
                  <a:pt x="401" y="198"/>
                </a:lnTo>
                <a:lnTo>
                  <a:pt x="481" y="145"/>
                </a:lnTo>
                <a:lnTo>
                  <a:pt x="565" y="98"/>
                </a:lnTo>
                <a:lnTo>
                  <a:pt x="655" y="61"/>
                </a:lnTo>
                <a:lnTo>
                  <a:pt x="748" y="31"/>
                </a:lnTo>
                <a:lnTo>
                  <a:pt x="847" y="12"/>
                </a:lnTo>
                <a:lnTo>
                  <a:pt x="946" y="1"/>
                </a:lnTo>
                <a:lnTo>
                  <a:pt x="998" y="0"/>
                </a:lnTo>
                <a:lnTo>
                  <a:pt x="1049" y="1"/>
                </a:lnTo>
                <a:lnTo>
                  <a:pt x="1150" y="12"/>
                </a:lnTo>
                <a:lnTo>
                  <a:pt x="1247" y="31"/>
                </a:lnTo>
                <a:lnTo>
                  <a:pt x="1340" y="61"/>
                </a:lnTo>
                <a:lnTo>
                  <a:pt x="1431" y="98"/>
                </a:lnTo>
                <a:lnTo>
                  <a:pt x="1515" y="145"/>
                </a:lnTo>
                <a:lnTo>
                  <a:pt x="1594" y="198"/>
                </a:lnTo>
                <a:lnTo>
                  <a:pt x="1668" y="259"/>
                </a:lnTo>
                <a:lnTo>
                  <a:pt x="1737" y="327"/>
                </a:lnTo>
                <a:lnTo>
                  <a:pt x="1798" y="400"/>
                </a:lnTo>
                <a:lnTo>
                  <a:pt x="1851" y="481"/>
                </a:lnTo>
                <a:lnTo>
                  <a:pt x="1898" y="565"/>
                </a:lnTo>
                <a:lnTo>
                  <a:pt x="1935" y="655"/>
                </a:lnTo>
                <a:lnTo>
                  <a:pt x="1964" y="748"/>
                </a:lnTo>
                <a:lnTo>
                  <a:pt x="1985" y="846"/>
                </a:lnTo>
                <a:lnTo>
                  <a:pt x="1995" y="946"/>
                </a:lnTo>
                <a:lnTo>
                  <a:pt x="1995" y="998"/>
                </a:lnTo>
                <a:lnTo>
                  <a:pt x="1995" y="1049"/>
                </a:lnTo>
                <a:lnTo>
                  <a:pt x="1985" y="1150"/>
                </a:lnTo>
                <a:lnTo>
                  <a:pt x="1964" y="1247"/>
                </a:lnTo>
                <a:lnTo>
                  <a:pt x="1935" y="1340"/>
                </a:lnTo>
                <a:lnTo>
                  <a:pt x="1898" y="1430"/>
                </a:lnTo>
                <a:lnTo>
                  <a:pt x="1851" y="1515"/>
                </a:lnTo>
                <a:lnTo>
                  <a:pt x="1798" y="1594"/>
                </a:lnTo>
                <a:lnTo>
                  <a:pt x="1737" y="1668"/>
                </a:lnTo>
                <a:lnTo>
                  <a:pt x="1668" y="1735"/>
                </a:lnTo>
                <a:lnTo>
                  <a:pt x="1594" y="1798"/>
                </a:lnTo>
                <a:lnTo>
                  <a:pt x="1515" y="1851"/>
                </a:lnTo>
                <a:lnTo>
                  <a:pt x="1431" y="1898"/>
                </a:lnTo>
                <a:lnTo>
                  <a:pt x="1340" y="1935"/>
                </a:lnTo>
                <a:lnTo>
                  <a:pt x="1247" y="1964"/>
                </a:lnTo>
                <a:lnTo>
                  <a:pt x="1150" y="1984"/>
                </a:lnTo>
                <a:lnTo>
                  <a:pt x="1049" y="1993"/>
                </a:lnTo>
                <a:lnTo>
                  <a:pt x="998" y="19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589">
            <a:extLst>
              <a:ext uri="{FF2B5EF4-FFF2-40B4-BE49-F238E27FC236}">
                <a16:creationId xmlns:a16="http://schemas.microsoft.com/office/drawing/2014/main" id="{4F6E72C6-593D-F3F8-27ED-F12FAD4FE1AF}"/>
              </a:ext>
            </a:extLst>
          </p:cNvPr>
          <p:cNvSpPr>
            <a:spLocks/>
          </p:cNvSpPr>
          <p:nvPr/>
        </p:nvSpPr>
        <p:spPr bwMode="auto">
          <a:xfrm>
            <a:off x="7821600" y="5029840"/>
            <a:ext cx="120203" cy="294289"/>
          </a:xfrm>
          <a:custGeom>
            <a:avLst/>
            <a:gdLst>
              <a:gd name="T0" fmla="*/ 462 w 462"/>
              <a:gd name="T1" fmla="*/ 981 h 1135"/>
              <a:gd name="T2" fmla="*/ 460 w 462"/>
              <a:gd name="T3" fmla="*/ 985 h 1135"/>
              <a:gd name="T4" fmla="*/ 457 w 462"/>
              <a:gd name="T5" fmla="*/ 989 h 1135"/>
              <a:gd name="T6" fmla="*/ 443 w 462"/>
              <a:gd name="T7" fmla="*/ 1007 h 1135"/>
              <a:gd name="T8" fmla="*/ 427 w 462"/>
              <a:gd name="T9" fmla="*/ 1025 h 1135"/>
              <a:gd name="T10" fmla="*/ 418 w 462"/>
              <a:gd name="T11" fmla="*/ 1037 h 1135"/>
              <a:gd name="T12" fmla="*/ 409 w 462"/>
              <a:gd name="T13" fmla="*/ 1048 h 1135"/>
              <a:gd name="T14" fmla="*/ 408 w 462"/>
              <a:gd name="T15" fmla="*/ 1050 h 1135"/>
              <a:gd name="T16" fmla="*/ 408 w 462"/>
              <a:gd name="T17" fmla="*/ 1050 h 1135"/>
              <a:gd name="T18" fmla="*/ 396 w 462"/>
              <a:gd name="T19" fmla="*/ 1064 h 1135"/>
              <a:gd name="T20" fmla="*/ 383 w 462"/>
              <a:gd name="T21" fmla="*/ 1078 h 1135"/>
              <a:gd name="T22" fmla="*/ 369 w 462"/>
              <a:gd name="T23" fmla="*/ 1095 h 1135"/>
              <a:gd name="T24" fmla="*/ 355 w 462"/>
              <a:gd name="T25" fmla="*/ 1110 h 1135"/>
              <a:gd name="T26" fmla="*/ 343 w 462"/>
              <a:gd name="T27" fmla="*/ 1123 h 1135"/>
              <a:gd name="T28" fmla="*/ 332 w 462"/>
              <a:gd name="T29" fmla="*/ 1135 h 1135"/>
              <a:gd name="T30" fmla="*/ 276 w 462"/>
              <a:gd name="T31" fmla="*/ 1062 h 1135"/>
              <a:gd name="T32" fmla="*/ 177 w 462"/>
              <a:gd name="T33" fmla="*/ 908 h 1135"/>
              <a:gd name="T34" fmla="*/ 94 w 462"/>
              <a:gd name="T35" fmla="*/ 745 h 1135"/>
              <a:gd name="T36" fmla="*/ 27 w 462"/>
              <a:gd name="T37" fmla="*/ 573 h 1135"/>
              <a:gd name="T38" fmla="*/ 0 w 462"/>
              <a:gd name="T39" fmla="*/ 483 h 1135"/>
              <a:gd name="T40" fmla="*/ 36 w 462"/>
              <a:gd name="T41" fmla="*/ 417 h 1135"/>
              <a:gd name="T42" fmla="*/ 65 w 462"/>
              <a:gd name="T43" fmla="*/ 348 h 1135"/>
              <a:gd name="T44" fmla="*/ 68 w 462"/>
              <a:gd name="T45" fmla="*/ 341 h 1135"/>
              <a:gd name="T46" fmla="*/ 71 w 462"/>
              <a:gd name="T47" fmla="*/ 333 h 1135"/>
              <a:gd name="T48" fmla="*/ 81 w 462"/>
              <a:gd name="T49" fmla="*/ 303 h 1135"/>
              <a:gd name="T50" fmla="*/ 90 w 462"/>
              <a:gd name="T51" fmla="*/ 273 h 1135"/>
              <a:gd name="T52" fmla="*/ 94 w 462"/>
              <a:gd name="T53" fmla="*/ 263 h 1135"/>
              <a:gd name="T54" fmla="*/ 97 w 462"/>
              <a:gd name="T55" fmla="*/ 252 h 1135"/>
              <a:gd name="T56" fmla="*/ 100 w 462"/>
              <a:gd name="T57" fmla="*/ 242 h 1135"/>
              <a:gd name="T58" fmla="*/ 102 w 462"/>
              <a:gd name="T59" fmla="*/ 232 h 1135"/>
              <a:gd name="T60" fmla="*/ 105 w 462"/>
              <a:gd name="T61" fmla="*/ 223 h 1135"/>
              <a:gd name="T62" fmla="*/ 106 w 462"/>
              <a:gd name="T63" fmla="*/ 214 h 1135"/>
              <a:gd name="T64" fmla="*/ 110 w 462"/>
              <a:gd name="T65" fmla="*/ 201 h 1135"/>
              <a:gd name="T66" fmla="*/ 112 w 462"/>
              <a:gd name="T67" fmla="*/ 189 h 1135"/>
              <a:gd name="T68" fmla="*/ 112 w 462"/>
              <a:gd name="T69" fmla="*/ 182 h 1135"/>
              <a:gd name="T70" fmla="*/ 114 w 462"/>
              <a:gd name="T71" fmla="*/ 177 h 1135"/>
              <a:gd name="T72" fmla="*/ 116 w 462"/>
              <a:gd name="T73" fmla="*/ 166 h 1135"/>
              <a:gd name="T74" fmla="*/ 119 w 462"/>
              <a:gd name="T75" fmla="*/ 153 h 1135"/>
              <a:gd name="T76" fmla="*/ 125 w 462"/>
              <a:gd name="T77" fmla="*/ 109 h 1135"/>
              <a:gd name="T78" fmla="*/ 129 w 462"/>
              <a:gd name="T79" fmla="*/ 64 h 1135"/>
              <a:gd name="T80" fmla="*/ 131 w 462"/>
              <a:gd name="T81" fmla="*/ 53 h 1135"/>
              <a:gd name="T82" fmla="*/ 131 w 462"/>
              <a:gd name="T83" fmla="*/ 41 h 1135"/>
              <a:gd name="T84" fmla="*/ 131 w 462"/>
              <a:gd name="T85" fmla="*/ 39 h 1135"/>
              <a:gd name="T86" fmla="*/ 131 w 462"/>
              <a:gd name="T87" fmla="*/ 35 h 1135"/>
              <a:gd name="T88" fmla="*/ 132 w 462"/>
              <a:gd name="T89" fmla="*/ 26 h 1135"/>
              <a:gd name="T90" fmla="*/ 132 w 462"/>
              <a:gd name="T91" fmla="*/ 17 h 1135"/>
              <a:gd name="T92" fmla="*/ 132 w 462"/>
              <a:gd name="T93" fmla="*/ 7 h 1135"/>
              <a:gd name="T94" fmla="*/ 132 w 462"/>
              <a:gd name="T95" fmla="*/ 0 h 1135"/>
              <a:gd name="T96" fmla="*/ 133 w 462"/>
              <a:gd name="T97" fmla="*/ 68 h 1135"/>
              <a:gd name="T98" fmla="*/ 145 w 462"/>
              <a:gd name="T99" fmla="*/ 204 h 1135"/>
              <a:gd name="T100" fmla="*/ 168 w 462"/>
              <a:gd name="T101" fmla="*/ 335 h 1135"/>
              <a:gd name="T102" fmla="*/ 201 w 462"/>
              <a:gd name="T103" fmla="*/ 464 h 1135"/>
              <a:gd name="T104" fmla="*/ 243 w 462"/>
              <a:gd name="T105" fmla="*/ 587 h 1135"/>
              <a:gd name="T106" fmla="*/ 295 w 462"/>
              <a:gd name="T107" fmla="*/ 706 h 1135"/>
              <a:gd name="T108" fmla="*/ 355 w 462"/>
              <a:gd name="T109" fmla="*/ 820 h 1135"/>
              <a:gd name="T110" fmla="*/ 425 w 462"/>
              <a:gd name="T111" fmla="*/ 929 h 1135"/>
              <a:gd name="T112" fmla="*/ 462 w 462"/>
              <a:gd name="T113" fmla="*/ 981 h 1135"/>
              <a:gd name="T114" fmla="*/ 462 w 462"/>
              <a:gd name="T115" fmla="*/ 981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2" h="1135">
                <a:moveTo>
                  <a:pt x="462" y="981"/>
                </a:moveTo>
                <a:lnTo>
                  <a:pt x="460" y="985"/>
                </a:lnTo>
                <a:lnTo>
                  <a:pt x="457" y="989"/>
                </a:lnTo>
                <a:lnTo>
                  <a:pt x="443" y="1007"/>
                </a:lnTo>
                <a:lnTo>
                  <a:pt x="427" y="1025"/>
                </a:lnTo>
                <a:lnTo>
                  <a:pt x="418" y="1037"/>
                </a:lnTo>
                <a:lnTo>
                  <a:pt x="409" y="1048"/>
                </a:lnTo>
                <a:lnTo>
                  <a:pt x="408" y="1050"/>
                </a:lnTo>
                <a:lnTo>
                  <a:pt x="408" y="1050"/>
                </a:lnTo>
                <a:lnTo>
                  <a:pt x="396" y="1064"/>
                </a:lnTo>
                <a:lnTo>
                  <a:pt x="383" y="1078"/>
                </a:lnTo>
                <a:lnTo>
                  <a:pt x="369" y="1095"/>
                </a:lnTo>
                <a:lnTo>
                  <a:pt x="355" y="1110"/>
                </a:lnTo>
                <a:lnTo>
                  <a:pt x="343" y="1123"/>
                </a:lnTo>
                <a:lnTo>
                  <a:pt x="332" y="1135"/>
                </a:lnTo>
                <a:lnTo>
                  <a:pt x="276" y="1062"/>
                </a:lnTo>
                <a:lnTo>
                  <a:pt x="177" y="908"/>
                </a:lnTo>
                <a:lnTo>
                  <a:pt x="94" y="745"/>
                </a:lnTo>
                <a:lnTo>
                  <a:pt x="27" y="573"/>
                </a:lnTo>
                <a:lnTo>
                  <a:pt x="0" y="483"/>
                </a:lnTo>
                <a:lnTo>
                  <a:pt x="36" y="417"/>
                </a:lnTo>
                <a:lnTo>
                  <a:pt x="65" y="348"/>
                </a:lnTo>
                <a:lnTo>
                  <a:pt x="68" y="341"/>
                </a:lnTo>
                <a:lnTo>
                  <a:pt x="71" y="333"/>
                </a:lnTo>
                <a:lnTo>
                  <a:pt x="81" y="303"/>
                </a:lnTo>
                <a:lnTo>
                  <a:pt x="90" y="273"/>
                </a:lnTo>
                <a:lnTo>
                  <a:pt x="94" y="263"/>
                </a:lnTo>
                <a:lnTo>
                  <a:pt x="97" y="252"/>
                </a:lnTo>
                <a:lnTo>
                  <a:pt x="100" y="242"/>
                </a:lnTo>
                <a:lnTo>
                  <a:pt x="102" y="232"/>
                </a:lnTo>
                <a:lnTo>
                  <a:pt x="105" y="223"/>
                </a:lnTo>
                <a:lnTo>
                  <a:pt x="106" y="214"/>
                </a:lnTo>
                <a:lnTo>
                  <a:pt x="110" y="201"/>
                </a:lnTo>
                <a:lnTo>
                  <a:pt x="112" y="189"/>
                </a:lnTo>
                <a:lnTo>
                  <a:pt x="112" y="182"/>
                </a:lnTo>
                <a:lnTo>
                  <a:pt x="114" y="177"/>
                </a:lnTo>
                <a:lnTo>
                  <a:pt x="116" y="166"/>
                </a:lnTo>
                <a:lnTo>
                  <a:pt x="119" y="153"/>
                </a:lnTo>
                <a:lnTo>
                  <a:pt x="125" y="109"/>
                </a:lnTo>
                <a:lnTo>
                  <a:pt x="129" y="64"/>
                </a:lnTo>
                <a:lnTo>
                  <a:pt x="131" y="53"/>
                </a:lnTo>
                <a:lnTo>
                  <a:pt x="131" y="41"/>
                </a:lnTo>
                <a:lnTo>
                  <a:pt x="131" y="39"/>
                </a:lnTo>
                <a:lnTo>
                  <a:pt x="131" y="35"/>
                </a:lnTo>
                <a:lnTo>
                  <a:pt x="132" y="26"/>
                </a:lnTo>
                <a:lnTo>
                  <a:pt x="132" y="17"/>
                </a:lnTo>
                <a:lnTo>
                  <a:pt x="132" y="7"/>
                </a:lnTo>
                <a:lnTo>
                  <a:pt x="132" y="0"/>
                </a:lnTo>
                <a:lnTo>
                  <a:pt x="133" y="68"/>
                </a:lnTo>
                <a:lnTo>
                  <a:pt x="145" y="204"/>
                </a:lnTo>
                <a:lnTo>
                  <a:pt x="168" y="335"/>
                </a:lnTo>
                <a:lnTo>
                  <a:pt x="201" y="464"/>
                </a:lnTo>
                <a:lnTo>
                  <a:pt x="243" y="587"/>
                </a:lnTo>
                <a:lnTo>
                  <a:pt x="295" y="706"/>
                </a:lnTo>
                <a:lnTo>
                  <a:pt x="355" y="820"/>
                </a:lnTo>
                <a:lnTo>
                  <a:pt x="425" y="929"/>
                </a:lnTo>
                <a:lnTo>
                  <a:pt x="462" y="981"/>
                </a:lnTo>
                <a:lnTo>
                  <a:pt x="462" y="981"/>
                </a:lnTo>
                <a:close/>
              </a:path>
            </a:pathLst>
          </a:custGeom>
          <a:solidFill>
            <a:schemeClr val="accent6">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590">
            <a:extLst>
              <a:ext uri="{FF2B5EF4-FFF2-40B4-BE49-F238E27FC236}">
                <a16:creationId xmlns:a16="http://schemas.microsoft.com/office/drawing/2014/main" id="{92A626CD-3C03-419B-AF76-849AE46143A7}"/>
              </a:ext>
            </a:extLst>
          </p:cNvPr>
          <p:cNvSpPr>
            <a:spLocks/>
          </p:cNvSpPr>
          <p:nvPr/>
        </p:nvSpPr>
        <p:spPr bwMode="auto">
          <a:xfrm>
            <a:off x="7821600" y="5029840"/>
            <a:ext cx="120203" cy="294289"/>
          </a:xfrm>
          <a:custGeom>
            <a:avLst/>
            <a:gdLst>
              <a:gd name="T0" fmla="*/ 132 w 462"/>
              <a:gd name="T1" fmla="*/ 0 h 1135"/>
              <a:gd name="T2" fmla="*/ 132 w 462"/>
              <a:gd name="T3" fmla="*/ 7 h 1135"/>
              <a:gd name="T4" fmla="*/ 132 w 462"/>
              <a:gd name="T5" fmla="*/ 17 h 1135"/>
              <a:gd name="T6" fmla="*/ 132 w 462"/>
              <a:gd name="T7" fmla="*/ 26 h 1135"/>
              <a:gd name="T8" fmla="*/ 131 w 462"/>
              <a:gd name="T9" fmla="*/ 35 h 1135"/>
              <a:gd name="T10" fmla="*/ 131 w 462"/>
              <a:gd name="T11" fmla="*/ 39 h 1135"/>
              <a:gd name="T12" fmla="*/ 131 w 462"/>
              <a:gd name="T13" fmla="*/ 41 h 1135"/>
              <a:gd name="T14" fmla="*/ 131 w 462"/>
              <a:gd name="T15" fmla="*/ 53 h 1135"/>
              <a:gd name="T16" fmla="*/ 129 w 462"/>
              <a:gd name="T17" fmla="*/ 64 h 1135"/>
              <a:gd name="T18" fmla="*/ 125 w 462"/>
              <a:gd name="T19" fmla="*/ 109 h 1135"/>
              <a:gd name="T20" fmla="*/ 119 w 462"/>
              <a:gd name="T21" fmla="*/ 153 h 1135"/>
              <a:gd name="T22" fmla="*/ 116 w 462"/>
              <a:gd name="T23" fmla="*/ 166 h 1135"/>
              <a:gd name="T24" fmla="*/ 114 w 462"/>
              <a:gd name="T25" fmla="*/ 177 h 1135"/>
              <a:gd name="T26" fmla="*/ 112 w 462"/>
              <a:gd name="T27" fmla="*/ 182 h 1135"/>
              <a:gd name="T28" fmla="*/ 112 w 462"/>
              <a:gd name="T29" fmla="*/ 189 h 1135"/>
              <a:gd name="T30" fmla="*/ 110 w 462"/>
              <a:gd name="T31" fmla="*/ 201 h 1135"/>
              <a:gd name="T32" fmla="*/ 106 w 462"/>
              <a:gd name="T33" fmla="*/ 214 h 1135"/>
              <a:gd name="T34" fmla="*/ 105 w 462"/>
              <a:gd name="T35" fmla="*/ 223 h 1135"/>
              <a:gd name="T36" fmla="*/ 102 w 462"/>
              <a:gd name="T37" fmla="*/ 232 h 1135"/>
              <a:gd name="T38" fmla="*/ 100 w 462"/>
              <a:gd name="T39" fmla="*/ 242 h 1135"/>
              <a:gd name="T40" fmla="*/ 97 w 462"/>
              <a:gd name="T41" fmla="*/ 252 h 1135"/>
              <a:gd name="T42" fmla="*/ 94 w 462"/>
              <a:gd name="T43" fmla="*/ 263 h 1135"/>
              <a:gd name="T44" fmla="*/ 90 w 462"/>
              <a:gd name="T45" fmla="*/ 273 h 1135"/>
              <a:gd name="T46" fmla="*/ 81 w 462"/>
              <a:gd name="T47" fmla="*/ 303 h 1135"/>
              <a:gd name="T48" fmla="*/ 71 w 462"/>
              <a:gd name="T49" fmla="*/ 333 h 1135"/>
              <a:gd name="T50" fmla="*/ 65 w 462"/>
              <a:gd name="T51" fmla="*/ 348 h 1135"/>
              <a:gd name="T52" fmla="*/ 36 w 462"/>
              <a:gd name="T53" fmla="*/ 417 h 1135"/>
              <a:gd name="T54" fmla="*/ 0 w 462"/>
              <a:gd name="T55" fmla="*/ 483 h 1135"/>
              <a:gd name="T56" fmla="*/ 27 w 462"/>
              <a:gd name="T57" fmla="*/ 573 h 1135"/>
              <a:gd name="T58" fmla="*/ 94 w 462"/>
              <a:gd name="T59" fmla="*/ 745 h 1135"/>
              <a:gd name="T60" fmla="*/ 177 w 462"/>
              <a:gd name="T61" fmla="*/ 908 h 1135"/>
              <a:gd name="T62" fmla="*/ 276 w 462"/>
              <a:gd name="T63" fmla="*/ 1062 h 1135"/>
              <a:gd name="T64" fmla="*/ 332 w 462"/>
              <a:gd name="T65" fmla="*/ 1135 h 1135"/>
              <a:gd name="T66" fmla="*/ 343 w 462"/>
              <a:gd name="T67" fmla="*/ 1123 h 1135"/>
              <a:gd name="T68" fmla="*/ 355 w 462"/>
              <a:gd name="T69" fmla="*/ 1110 h 1135"/>
              <a:gd name="T70" fmla="*/ 369 w 462"/>
              <a:gd name="T71" fmla="*/ 1095 h 1135"/>
              <a:gd name="T72" fmla="*/ 383 w 462"/>
              <a:gd name="T73" fmla="*/ 1078 h 1135"/>
              <a:gd name="T74" fmla="*/ 396 w 462"/>
              <a:gd name="T75" fmla="*/ 1064 h 1135"/>
              <a:gd name="T76" fmla="*/ 408 w 462"/>
              <a:gd name="T77" fmla="*/ 1050 h 1135"/>
              <a:gd name="T78" fmla="*/ 408 w 462"/>
              <a:gd name="T79" fmla="*/ 1050 h 1135"/>
              <a:gd name="T80" fmla="*/ 409 w 462"/>
              <a:gd name="T81" fmla="*/ 1048 h 1135"/>
              <a:gd name="T82" fmla="*/ 418 w 462"/>
              <a:gd name="T83" fmla="*/ 1037 h 1135"/>
              <a:gd name="T84" fmla="*/ 427 w 462"/>
              <a:gd name="T85" fmla="*/ 1025 h 1135"/>
              <a:gd name="T86" fmla="*/ 443 w 462"/>
              <a:gd name="T87" fmla="*/ 1007 h 1135"/>
              <a:gd name="T88" fmla="*/ 457 w 462"/>
              <a:gd name="T89" fmla="*/ 989 h 1135"/>
              <a:gd name="T90" fmla="*/ 460 w 462"/>
              <a:gd name="T91" fmla="*/ 985 h 1135"/>
              <a:gd name="T92" fmla="*/ 462 w 462"/>
              <a:gd name="T93" fmla="*/ 981 h 1135"/>
              <a:gd name="T94" fmla="*/ 425 w 462"/>
              <a:gd name="T95" fmla="*/ 929 h 1135"/>
              <a:gd name="T96" fmla="*/ 355 w 462"/>
              <a:gd name="T97" fmla="*/ 820 h 1135"/>
              <a:gd name="T98" fmla="*/ 295 w 462"/>
              <a:gd name="T99" fmla="*/ 706 h 1135"/>
              <a:gd name="T100" fmla="*/ 243 w 462"/>
              <a:gd name="T101" fmla="*/ 587 h 1135"/>
              <a:gd name="T102" fmla="*/ 201 w 462"/>
              <a:gd name="T103" fmla="*/ 464 h 1135"/>
              <a:gd name="T104" fmla="*/ 168 w 462"/>
              <a:gd name="T105" fmla="*/ 335 h 1135"/>
              <a:gd name="T106" fmla="*/ 145 w 462"/>
              <a:gd name="T107" fmla="*/ 204 h 1135"/>
              <a:gd name="T108" fmla="*/ 133 w 462"/>
              <a:gd name="T109" fmla="*/ 68 h 1135"/>
              <a:gd name="T110" fmla="*/ 132 w 462"/>
              <a:gd name="T111" fmla="*/ 0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1135">
                <a:moveTo>
                  <a:pt x="132" y="0"/>
                </a:moveTo>
                <a:lnTo>
                  <a:pt x="132" y="7"/>
                </a:lnTo>
                <a:lnTo>
                  <a:pt x="132" y="17"/>
                </a:lnTo>
                <a:lnTo>
                  <a:pt x="132" y="26"/>
                </a:lnTo>
                <a:lnTo>
                  <a:pt x="131" y="35"/>
                </a:lnTo>
                <a:lnTo>
                  <a:pt x="131" y="39"/>
                </a:lnTo>
                <a:lnTo>
                  <a:pt x="131" y="41"/>
                </a:lnTo>
                <a:lnTo>
                  <a:pt x="131" y="53"/>
                </a:lnTo>
                <a:lnTo>
                  <a:pt x="129" y="64"/>
                </a:lnTo>
                <a:lnTo>
                  <a:pt x="125" y="109"/>
                </a:lnTo>
                <a:lnTo>
                  <a:pt x="119" y="153"/>
                </a:lnTo>
                <a:lnTo>
                  <a:pt x="116" y="166"/>
                </a:lnTo>
                <a:lnTo>
                  <a:pt x="114" y="177"/>
                </a:lnTo>
                <a:lnTo>
                  <a:pt x="112" y="182"/>
                </a:lnTo>
                <a:lnTo>
                  <a:pt x="112" y="189"/>
                </a:lnTo>
                <a:lnTo>
                  <a:pt x="110" y="201"/>
                </a:lnTo>
                <a:lnTo>
                  <a:pt x="106" y="214"/>
                </a:lnTo>
                <a:lnTo>
                  <a:pt x="105" y="223"/>
                </a:lnTo>
                <a:lnTo>
                  <a:pt x="102" y="232"/>
                </a:lnTo>
                <a:lnTo>
                  <a:pt x="100" y="242"/>
                </a:lnTo>
                <a:lnTo>
                  <a:pt x="97" y="252"/>
                </a:lnTo>
                <a:lnTo>
                  <a:pt x="94" y="263"/>
                </a:lnTo>
                <a:lnTo>
                  <a:pt x="90" y="273"/>
                </a:lnTo>
                <a:lnTo>
                  <a:pt x="81" y="303"/>
                </a:lnTo>
                <a:lnTo>
                  <a:pt x="71" y="333"/>
                </a:lnTo>
                <a:lnTo>
                  <a:pt x="65" y="348"/>
                </a:lnTo>
                <a:lnTo>
                  <a:pt x="36" y="417"/>
                </a:lnTo>
                <a:lnTo>
                  <a:pt x="0" y="483"/>
                </a:lnTo>
                <a:lnTo>
                  <a:pt x="27" y="573"/>
                </a:lnTo>
                <a:lnTo>
                  <a:pt x="94" y="745"/>
                </a:lnTo>
                <a:lnTo>
                  <a:pt x="177" y="908"/>
                </a:lnTo>
                <a:lnTo>
                  <a:pt x="276" y="1062"/>
                </a:lnTo>
                <a:lnTo>
                  <a:pt x="332" y="1135"/>
                </a:lnTo>
                <a:lnTo>
                  <a:pt x="343" y="1123"/>
                </a:lnTo>
                <a:lnTo>
                  <a:pt x="355" y="1110"/>
                </a:lnTo>
                <a:lnTo>
                  <a:pt x="369" y="1095"/>
                </a:lnTo>
                <a:lnTo>
                  <a:pt x="383" y="1078"/>
                </a:lnTo>
                <a:lnTo>
                  <a:pt x="396" y="1064"/>
                </a:lnTo>
                <a:lnTo>
                  <a:pt x="408" y="1050"/>
                </a:lnTo>
                <a:lnTo>
                  <a:pt x="408" y="1050"/>
                </a:lnTo>
                <a:lnTo>
                  <a:pt x="409" y="1048"/>
                </a:lnTo>
                <a:lnTo>
                  <a:pt x="418" y="1037"/>
                </a:lnTo>
                <a:lnTo>
                  <a:pt x="427" y="1025"/>
                </a:lnTo>
                <a:lnTo>
                  <a:pt x="443" y="1007"/>
                </a:lnTo>
                <a:lnTo>
                  <a:pt x="457" y="989"/>
                </a:lnTo>
                <a:lnTo>
                  <a:pt x="460" y="985"/>
                </a:lnTo>
                <a:lnTo>
                  <a:pt x="462" y="981"/>
                </a:lnTo>
                <a:lnTo>
                  <a:pt x="425" y="929"/>
                </a:lnTo>
                <a:lnTo>
                  <a:pt x="355" y="820"/>
                </a:lnTo>
                <a:lnTo>
                  <a:pt x="295" y="706"/>
                </a:lnTo>
                <a:lnTo>
                  <a:pt x="243" y="587"/>
                </a:lnTo>
                <a:lnTo>
                  <a:pt x="201" y="464"/>
                </a:lnTo>
                <a:lnTo>
                  <a:pt x="168" y="335"/>
                </a:lnTo>
                <a:lnTo>
                  <a:pt x="145" y="204"/>
                </a:lnTo>
                <a:lnTo>
                  <a:pt x="133" y="68"/>
                </a:lnTo>
                <a:lnTo>
                  <a:pt x="132" y="0"/>
                </a:lnTo>
                <a:close/>
              </a:path>
            </a:pathLst>
          </a:custGeom>
          <a:solidFill>
            <a:schemeClr val="accent6">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Shape 139">
            <a:extLst>
              <a:ext uri="{FF2B5EF4-FFF2-40B4-BE49-F238E27FC236}">
                <a16:creationId xmlns:a16="http://schemas.microsoft.com/office/drawing/2014/main" id="{44264C39-D278-2E6D-A62D-4F09E495B73C}"/>
              </a:ext>
            </a:extLst>
          </p:cNvPr>
          <p:cNvSpPr>
            <a:spLocks/>
          </p:cNvSpPr>
          <p:nvPr/>
        </p:nvSpPr>
        <p:spPr bwMode="auto">
          <a:xfrm>
            <a:off x="7855797" y="5026730"/>
            <a:ext cx="2956360" cy="428999"/>
          </a:xfrm>
          <a:custGeom>
            <a:avLst/>
            <a:gdLst>
              <a:gd name="connsiteX0" fmla="*/ 0 w 3941813"/>
              <a:gd name="connsiteY0" fmla="*/ 0 h 571998"/>
              <a:gd name="connsiteX1" fmla="*/ 228336 w 3941813"/>
              <a:gd name="connsiteY1" fmla="*/ 0 h 571998"/>
              <a:gd name="connsiteX2" fmla="*/ 228336 w 3941813"/>
              <a:gd name="connsiteY2" fmla="*/ 1035 h 571998"/>
              <a:gd name="connsiteX3" fmla="*/ 228336 w 3941813"/>
              <a:gd name="connsiteY3" fmla="*/ 2070 h 571998"/>
              <a:gd name="connsiteX4" fmla="*/ 228336 w 3941813"/>
              <a:gd name="connsiteY4" fmla="*/ 3450 h 571998"/>
              <a:gd name="connsiteX5" fmla="*/ 228336 w 3941813"/>
              <a:gd name="connsiteY5" fmla="*/ 4485 h 571998"/>
              <a:gd name="connsiteX6" fmla="*/ 228336 w 3941813"/>
              <a:gd name="connsiteY6" fmla="*/ 6555 h 571998"/>
              <a:gd name="connsiteX7" fmla="*/ 228336 w 3941813"/>
              <a:gd name="connsiteY7" fmla="*/ 8625 h 571998"/>
              <a:gd name="connsiteX8" fmla="*/ 228336 w 3941813"/>
              <a:gd name="connsiteY8" fmla="*/ 13110 h 571998"/>
              <a:gd name="connsiteX9" fmla="*/ 228681 w 3941813"/>
              <a:gd name="connsiteY9" fmla="*/ 17595 h 571998"/>
              <a:gd name="connsiteX10" fmla="*/ 228681 w 3941813"/>
              <a:gd name="connsiteY10" fmla="*/ 21045 h 571998"/>
              <a:gd name="connsiteX11" fmla="*/ 229372 w 3941813"/>
              <a:gd name="connsiteY11" fmla="*/ 24495 h 571998"/>
              <a:gd name="connsiteX12" fmla="*/ 229561 w 3941813"/>
              <a:gd name="connsiteY12" fmla="*/ 29949 h 571998"/>
              <a:gd name="connsiteX13" fmla="*/ 230860 w 3941813"/>
              <a:gd name="connsiteY13" fmla="*/ 43059 h 571998"/>
              <a:gd name="connsiteX14" fmla="*/ 231099 w 3941813"/>
              <a:gd name="connsiteY14" fmla="*/ 44849 h 571998"/>
              <a:gd name="connsiteX15" fmla="*/ 231445 w 3941813"/>
              <a:gd name="connsiteY15" fmla="*/ 47954 h 571998"/>
              <a:gd name="connsiteX16" fmla="*/ 231790 w 3941813"/>
              <a:gd name="connsiteY16" fmla="*/ 51059 h 571998"/>
              <a:gd name="connsiteX17" fmla="*/ 232439 w 3941813"/>
              <a:gd name="connsiteY17" fmla="*/ 55431 h 571998"/>
              <a:gd name="connsiteX18" fmla="*/ 237460 w 3941813"/>
              <a:gd name="connsiteY18" fmla="*/ 78594 h 571998"/>
              <a:gd name="connsiteX19" fmla="*/ 239935 w 3941813"/>
              <a:gd name="connsiteY19" fmla="*/ 88754 h 571998"/>
              <a:gd name="connsiteX20" fmla="*/ 249062 w 3941813"/>
              <a:gd name="connsiteY20" fmla="*/ 117988 h 571998"/>
              <a:gd name="connsiteX21" fmla="*/ 258766 w 3941813"/>
              <a:gd name="connsiteY21" fmla="*/ 141560 h 571998"/>
              <a:gd name="connsiteX22" fmla="*/ 260462 w 3941813"/>
              <a:gd name="connsiteY22" fmla="*/ 145242 h 571998"/>
              <a:gd name="connsiteX23" fmla="*/ 261844 w 3941813"/>
              <a:gd name="connsiteY23" fmla="*/ 148347 h 571998"/>
              <a:gd name="connsiteX24" fmla="*/ 263571 w 3941813"/>
              <a:gd name="connsiteY24" fmla="*/ 152142 h 571998"/>
              <a:gd name="connsiteX25" fmla="*/ 265643 w 3941813"/>
              <a:gd name="connsiteY25" fmla="*/ 155592 h 571998"/>
              <a:gd name="connsiteX26" fmla="*/ 267371 w 3941813"/>
              <a:gd name="connsiteY26" fmla="*/ 158697 h 571998"/>
              <a:gd name="connsiteX27" fmla="*/ 269060 w 3941813"/>
              <a:gd name="connsiteY27" fmla="*/ 162072 h 571998"/>
              <a:gd name="connsiteX28" fmla="*/ 276558 w 3941813"/>
              <a:gd name="connsiteY28" fmla="*/ 175613 h 571998"/>
              <a:gd name="connsiteX29" fmla="*/ 277043 w 3941813"/>
              <a:gd name="connsiteY29" fmla="*/ 176291 h 571998"/>
              <a:gd name="connsiteX30" fmla="*/ 278368 w 3941813"/>
              <a:gd name="connsiteY30" fmla="*/ 178791 h 571998"/>
              <a:gd name="connsiteX31" fmla="*/ 295536 w 3941813"/>
              <a:gd name="connsiteY31" fmla="*/ 204348 h 571998"/>
              <a:gd name="connsiteX32" fmla="*/ 296042 w 3941813"/>
              <a:gd name="connsiteY32" fmla="*/ 204926 h 571998"/>
              <a:gd name="connsiteX33" fmla="*/ 298303 w 3941813"/>
              <a:gd name="connsiteY33" fmla="*/ 207936 h 571998"/>
              <a:gd name="connsiteX34" fmla="*/ 316635 w 3941813"/>
              <a:gd name="connsiteY34" fmla="*/ 230146 h 571998"/>
              <a:gd name="connsiteX35" fmla="*/ 318158 w 3941813"/>
              <a:gd name="connsiteY35" fmla="*/ 231823 h 571998"/>
              <a:gd name="connsiteX36" fmla="*/ 341295 w 3941813"/>
              <a:gd name="connsiteY36" fmla="*/ 254260 h 571998"/>
              <a:gd name="connsiteX37" fmla="*/ 364855 w 3941813"/>
              <a:gd name="connsiteY37" fmla="*/ 274566 h 571998"/>
              <a:gd name="connsiteX38" fmla="*/ 383255 w 3941813"/>
              <a:gd name="connsiteY38" fmla="*/ 287072 h 571998"/>
              <a:gd name="connsiteX39" fmla="*/ 390494 w 3941813"/>
              <a:gd name="connsiteY39" fmla="*/ 291862 h 571998"/>
              <a:gd name="connsiteX40" fmla="*/ 396550 w 3941813"/>
              <a:gd name="connsiteY40" fmla="*/ 295622 h 571998"/>
              <a:gd name="connsiteX41" fmla="*/ 409034 w 3941813"/>
              <a:gd name="connsiteY41" fmla="*/ 302598 h 571998"/>
              <a:gd name="connsiteX42" fmla="*/ 419364 w 3941813"/>
              <a:gd name="connsiteY42" fmla="*/ 308079 h 571998"/>
              <a:gd name="connsiteX43" fmla="*/ 431109 w 3941813"/>
              <a:gd name="connsiteY43" fmla="*/ 313598 h 571998"/>
              <a:gd name="connsiteX44" fmla="*/ 433413 w 3941813"/>
              <a:gd name="connsiteY44" fmla="*/ 314749 h 571998"/>
              <a:gd name="connsiteX45" fmla="*/ 445124 w 3941813"/>
              <a:gd name="connsiteY45" fmla="*/ 319611 h 571998"/>
              <a:gd name="connsiteX46" fmla="*/ 450799 w 3941813"/>
              <a:gd name="connsiteY46" fmla="*/ 321878 h 571998"/>
              <a:gd name="connsiteX47" fmla="*/ 462312 w 3941813"/>
              <a:gd name="connsiteY47" fmla="*/ 325820 h 571998"/>
              <a:gd name="connsiteX48" fmla="*/ 480775 w 3941813"/>
              <a:gd name="connsiteY48" fmla="*/ 331449 h 571998"/>
              <a:gd name="connsiteX49" fmla="*/ 490525 w 3941813"/>
              <a:gd name="connsiteY49" fmla="*/ 333953 h 571998"/>
              <a:gd name="connsiteX50" fmla="*/ 499752 w 3941813"/>
              <a:gd name="connsiteY50" fmla="*/ 335946 h 571998"/>
              <a:gd name="connsiteX51" fmla="*/ 520232 w 3941813"/>
              <a:gd name="connsiteY51" fmla="*/ 340163 h 571998"/>
              <a:gd name="connsiteX52" fmla="*/ 554124 w 3941813"/>
              <a:gd name="connsiteY52" fmla="*/ 343209 h 571998"/>
              <a:gd name="connsiteX53" fmla="*/ 555122 w 3941813"/>
              <a:gd name="connsiteY53" fmla="*/ 343268 h 571998"/>
              <a:gd name="connsiteX54" fmla="*/ 555467 w 3941813"/>
              <a:gd name="connsiteY54" fmla="*/ 343294 h 571998"/>
              <a:gd name="connsiteX55" fmla="*/ 572739 w 3941813"/>
              <a:gd name="connsiteY55" fmla="*/ 343958 h 571998"/>
              <a:gd name="connsiteX56" fmla="*/ 3862707 w 3941813"/>
              <a:gd name="connsiteY56" fmla="*/ 343958 h 571998"/>
              <a:gd name="connsiteX57" fmla="*/ 3941813 w 3941813"/>
              <a:gd name="connsiteY57" fmla="*/ 343958 h 571998"/>
              <a:gd name="connsiteX58" fmla="*/ 3941813 w 3941813"/>
              <a:gd name="connsiteY58" fmla="*/ 388462 h 571998"/>
              <a:gd name="connsiteX59" fmla="*/ 3940777 w 3941813"/>
              <a:gd name="connsiteY59" fmla="*/ 407437 h 571998"/>
              <a:gd name="connsiteX60" fmla="*/ 3933868 w 3941813"/>
              <a:gd name="connsiteY60" fmla="*/ 442971 h 571998"/>
              <a:gd name="connsiteX61" fmla="*/ 3920050 w 3941813"/>
              <a:gd name="connsiteY61" fmla="*/ 476090 h 571998"/>
              <a:gd name="connsiteX62" fmla="*/ 3900015 w 3941813"/>
              <a:gd name="connsiteY62" fmla="*/ 505415 h 571998"/>
              <a:gd name="connsiteX63" fmla="*/ 3875143 w 3941813"/>
              <a:gd name="connsiteY63" fmla="*/ 530254 h 571998"/>
              <a:gd name="connsiteX64" fmla="*/ 3846126 w 3941813"/>
              <a:gd name="connsiteY64" fmla="*/ 549919 h 571998"/>
              <a:gd name="connsiteX65" fmla="*/ 3812964 w 3941813"/>
              <a:gd name="connsiteY65" fmla="*/ 563718 h 571998"/>
              <a:gd name="connsiteX66" fmla="*/ 3777038 w 3941813"/>
              <a:gd name="connsiteY66" fmla="*/ 570963 h 571998"/>
              <a:gd name="connsiteX67" fmla="*/ 3758385 w 3941813"/>
              <a:gd name="connsiteY67" fmla="*/ 571998 h 571998"/>
              <a:gd name="connsiteX68" fmla="*/ 572739 w 3941813"/>
              <a:gd name="connsiteY68" fmla="*/ 571998 h 571998"/>
              <a:gd name="connsiteX69" fmla="*/ 543032 w 3941813"/>
              <a:gd name="connsiteY69" fmla="*/ 571308 h 571998"/>
              <a:gd name="connsiteX70" fmla="*/ 485343 w 3941813"/>
              <a:gd name="connsiteY70" fmla="*/ 565788 h 571998"/>
              <a:gd name="connsiteX71" fmla="*/ 429382 w 3941813"/>
              <a:gd name="connsiteY71" fmla="*/ 554059 h 571998"/>
              <a:gd name="connsiteX72" fmla="*/ 375493 w 3941813"/>
              <a:gd name="connsiteY72" fmla="*/ 537499 h 571998"/>
              <a:gd name="connsiteX73" fmla="*/ 324023 w 3941813"/>
              <a:gd name="connsiteY73" fmla="*/ 515419 h 571998"/>
              <a:gd name="connsiteX74" fmla="*/ 275661 w 3941813"/>
              <a:gd name="connsiteY74" fmla="*/ 489200 h 571998"/>
              <a:gd name="connsiteX75" fmla="*/ 229718 w 3941813"/>
              <a:gd name="connsiteY75" fmla="*/ 458495 h 571998"/>
              <a:gd name="connsiteX76" fmla="*/ 187574 w 3941813"/>
              <a:gd name="connsiteY76" fmla="*/ 423306 h 571998"/>
              <a:gd name="connsiteX77" fmla="*/ 148539 w 3941813"/>
              <a:gd name="connsiteY77" fmla="*/ 384667 h 571998"/>
              <a:gd name="connsiteX78" fmla="*/ 113650 w 3941813"/>
              <a:gd name="connsiteY78" fmla="*/ 342233 h 571998"/>
              <a:gd name="connsiteX79" fmla="*/ 82906 w 3941813"/>
              <a:gd name="connsiteY79" fmla="*/ 296349 h 571998"/>
              <a:gd name="connsiteX80" fmla="*/ 56307 w 3941813"/>
              <a:gd name="connsiteY80" fmla="*/ 248050 h 571998"/>
              <a:gd name="connsiteX81" fmla="*/ 34544 w 3941813"/>
              <a:gd name="connsiteY81" fmla="*/ 196646 h 571998"/>
              <a:gd name="connsiteX82" fmla="*/ 17963 w 3941813"/>
              <a:gd name="connsiteY82" fmla="*/ 143172 h 571998"/>
              <a:gd name="connsiteX83" fmla="*/ 6218 w 3941813"/>
              <a:gd name="connsiteY83" fmla="*/ 87283 h 571998"/>
              <a:gd name="connsiteX84" fmla="*/ 346 w 3941813"/>
              <a:gd name="connsiteY84" fmla="*/ 29669 h 57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941813" h="571998">
                <a:moveTo>
                  <a:pt x="0" y="0"/>
                </a:moveTo>
                <a:lnTo>
                  <a:pt x="228336" y="0"/>
                </a:lnTo>
                <a:lnTo>
                  <a:pt x="228336" y="1035"/>
                </a:lnTo>
                <a:lnTo>
                  <a:pt x="228336" y="2070"/>
                </a:lnTo>
                <a:lnTo>
                  <a:pt x="228336" y="3450"/>
                </a:lnTo>
                <a:lnTo>
                  <a:pt x="228336" y="4485"/>
                </a:lnTo>
                <a:lnTo>
                  <a:pt x="228336" y="6555"/>
                </a:lnTo>
                <a:lnTo>
                  <a:pt x="228336" y="8625"/>
                </a:lnTo>
                <a:lnTo>
                  <a:pt x="228336" y="13110"/>
                </a:lnTo>
                <a:lnTo>
                  <a:pt x="228681" y="17595"/>
                </a:lnTo>
                <a:lnTo>
                  <a:pt x="228681" y="21045"/>
                </a:lnTo>
                <a:lnTo>
                  <a:pt x="229372" y="24495"/>
                </a:lnTo>
                <a:lnTo>
                  <a:pt x="229561" y="29949"/>
                </a:lnTo>
                <a:lnTo>
                  <a:pt x="230860" y="43059"/>
                </a:lnTo>
                <a:lnTo>
                  <a:pt x="231099" y="44849"/>
                </a:lnTo>
                <a:lnTo>
                  <a:pt x="231445" y="47954"/>
                </a:lnTo>
                <a:lnTo>
                  <a:pt x="231790" y="51059"/>
                </a:lnTo>
                <a:lnTo>
                  <a:pt x="232439" y="55431"/>
                </a:lnTo>
                <a:lnTo>
                  <a:pt x="237460" y="78594"/>
                </a:lnTo>
                <a:lnTo>
                  <a:pt x="239935" y="88754"/>
                </a:lnTo>
                <a:lnTo>
                  <a:pt x="249062" y="117988"/>
                </a:lnTo>
                <a:lnTo>
                  <a:pt x="258766" y="141560"/>
                </a:lnTo>
                <a:lnTo>
                  <a:pt x="260462" y="145242"/>
                </a:lnTo>
                <a:lnTo>
                  <a:pt x="261844" y="148347"/>
                </a:lnTo>
                <a:lnTo>
                  <a:pt x="263571" y="152142"/>
                </a:lnTo>
                <a:lnTo>
                  <a:pt x="265643" y="155592"/>
                </a:lnTo>
                <a:lnTo>
                  <a:pt x="267371" y="158697"/>
                </a:lnTo>
                <a:lnTo>
                  <a:pt x="269060" y="162072"/>
                </a:lnTo>
                <a:lnTo>
                  <a:pt x="276558" y="175613"/>
                </a:lnTo>
                <a:lnTo>
                  <a:pt x="277043" y="176291"/>
                </a:lnTo>
                <a:lnTo>
                  <a:pt x="278368" y="178791"/>
                </a:lnTo>
                <a:lnTo>
                  <a:pt x="295536" y="204348"/>
                </a:lnTo>
                <a:lnTo>
                  <a:pt x="296042" y="204926"/>
                </a:lnTo>
                <a:lnTo>
                  <a:pt x="298303" y="207936"/>
                </a:lnTo>
                <a:lnTo>
                  <a:pt x="316635" y="230146"/>
                </a:lnTo>
                <a:lnTo>
                  <a:pt x="318158" y="231823"/>
                </a:lnTo>
                <a:lnTo>
                  <a:pt x="341295" y="254260"/>
                </a:lnTo>
                <a:lnTo>
                  <a:pt x="364855" y="274566"/>
                </a:lnTo>
                <a:lnTo>
                  <a:pt x="383255" y="287072"/>
                </a:lnTo>
                <a:lnTo>
                  <a:pt x="390494" y="291862"/>
                </a:lnTo>
                <a:lnTo>
                  <a:pt x="396550" y="295622"/>
                </a:lnTo>
                <a:lnTo>
                  <a:pt x="409034" y="302598"/>
                </a:lnTo>
                <a:lnTo>
                  <a:pt x="419364" y="308079"/>
                </a:lnTo>
                <a:lnTo>
                  <a:pt x="431109" y="313598"/>
                </a:lnTo>
                <a:lnTo>
                  <a:pt x="433413" y="314749"/>
                </a:lnTo>
                <a:lnTo>
                  <a:pt x="445124" y="319611"/>
                </a:lnTo>
                <a:lnTo>
                  <a:pt x="450799" y="321878"/>
                </a:lnTo>
                <a:lnTo>
                  <a:pt x="462312" y="325820"/>
                </a:lnTo>
                <a:lnTo>
                  <a:pt x="480775" y="331449"/>
                </a:lnTo>
                <a:lnTo>
                  <a:pt x="490525" y="333953"/>
                </a:lnTo>
                <a:lnTo>
                  <a:pt x="499752" y="335946"/>
                </a:lnTo>
                <a:lnTo>
                  <a:pt x="520232" y="340163"/>
                </a:lnTo>
                <a:lnTo>
                  <a:pt x="554124" y="343209"/>
                </a:lnTo>
                <a:lnTo>
                  <a:pt x="555122" y="343268"/>
                </a:lnTo>
                <a:lnTo>
                  <a:pt x="555467" y="343294"/>
                </a:lnTo>
                <a:lnTo>
                  <a:pt x="572739" y="343958"/>
                </a:lnTo>
                <a:lnTo>
                  <a:pt x="3862707" y="343958"/>
                </a:lnTo>
                <a:lnTo>
                  <a:pt x="3941813" y="343958"/>
                </a:lnTo>
                <a:lnTo>
                  <a:pt x="3941813" y="388462"/>
                </a:lnTo>
                <a:lnTo>
                  <a:pt x="3940777" y="407437"/>
                </a:lnTo>
                <a:lnTo>
                  <a:pt x="3933868" y="442971"/>
                </a:lnTo>
                <a:lnTo>
                  <a:pt x="3920050" y="476090"/>
                </a:lnTo>
                <a:lnTo>
                  <a:pt x="3900015" y="505415"/>
                </a:lnTo>
                <a:lnTo>
                  <a:pt x="3875143" y="530254"/>
                </a:lnTo>
                <a:lnTo>
                  <a:pt x="3846126" y="549919"/>
                </a:lnTo>
                <a:lnTo>
                  <a:pt x="3812964" y="563718"/>
                </a:lnTo>
                <a:lnTo>
                  <a:pt x="3777038" y="570963"/>
                </a:lnTo>
                <a:lnTo>
                  <a:pt x="3758385" y="571998"/>
                </a:lnTo>
                <a:lnTo>
                  <a:pt x="572739" y="571998"/>
                </a:lnTo>
                <a:lnTo>
                  <a:pt x="543032" y="571308"/>
                </a:lnTo>
                <a:lnTo>
                  <a:pt x="485343" y="565788"/>
                </a:lnTo>
                <a:lnTo>
                  <a:pt x="429382" y="554059"/>
                </a:lnTo>
                <a:lnTo>
                  <a:pt x="375493" y="537499"/>
                </a:lnTo>
                <a:lnTo>
                  <a:pt x="324023" y="515419"/>
                </a:lnTo>
                <a:lnTo>
                  <a:pt x="275661" y="489200"/>
                </a:lnTo>
                <a:lnTo>
                  <a:pt x="229718" y="458495"/>
                </a:lnTo>
                <a:lnTo>
                  <a:pt x="187574" y="423306"/>
                </a:lnTo>
                <a:lnTo>
                  <a:pt x="148539" y="384667"/>
                </a:lnTo>
                <a:lnTo>
                  <a:pt x="113650" y="342233"/>
                </a:lnTo>
                <a:lnTo>
                  <a:pt x="82906" y="296349"/>
                </a:lnTo>
                <a:lnTo>
                  <a:pt x="56307" y="248050"/>
                </a:lnTo>
                <a:lnTo>
                  <a:pt x="34544" y="196646"/>
                </a:lnTo>
                <a:lnTo>
                  <a:pt x="17963" y="143172"/>
                </a:lnTo>
                <a:lnTo>
                  <a:pt x="6218" y="87283"/>
                </a:lnTo>
                <a:lnTo>
                  <a:pt x="346" y="29669"/>
                </a:lnTo>
                <a:close/>
              </a:path>
            </a:pathLst>
          </a:custGeom>
          <a:solidFill>
            <a:schemeClr val="accent6"/>
          </a:solidFill>
          <a:ln>
            <a:noFill/>
          </a:ln>
        </p:spPr>
        <p:txBody>
          <a:bodyPr vert="horz" wrap="square" lIns="68580" tIns="34290" rIns="68580" bIns="34290" numCol="1" anchor="t" anchorCtr="0" compatLnSpc="1">
            <a:prstTxWarp prst="textNoShape">
              <a:avLst/>
            </a:prstTxWarp>
            <a:noAutofit/>
          </a:bodyPr>
          <a:lstStyle/>
          <a:p>
            <a:endParaRPr lang="en-US" sz="1350"/>
          </a:p>
        </p:txBody>
      </p:sp>
      <p:sp>
        <p:nvSpPr>
          <p:cNvPr id="75" name="Freeform 585">
            <a:extLst>
              <a:ext uri="{FF2B5EF4-FFF2-40B4-BE49-F238E27FC236}">
                <a16:creationId xmlns:a16="http://schemas.microsoft.com/office/drawing/2014/main" id="{F5782C44-DCA4-6E6C-D564-56393CCAB3D4}"/>
              </a:ext>
            </a:extLst>
          </p:cNvPr>
          <p:cNvSpPr>
            <a:spLocks/>
          </p:cNvSpPr>
          <p:nvPr/>
        </p:nvSpPr>
        <p:spPr bwMode="auto">
          <a:xfrm>
            <a:off x="7338718" y="4767674"/>
            <a:ext cx="517079" cy="51707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bodyPr>
          <a:lstStyle/>
          <a:p>
            <a:pPr algn="ctr"/>
            <a:r>
              <a:rPr lang="en-US" sz="3300" b="1">
                <a:solidFill>
                  <a:srgbClr val="191C21"/>
                </a:solidFill>
              </a:rPr>
              <a:t>6</a:t>
            </a:r>
          </a:p>
        </p:txBody>
      </p:sp>
      <p:sp>
        <p:nvSpPr>
          <p:cNvPr id="76" name="TextBox 75">
            <a:extLst>
              <a:ext uri="{FF2B5EF4-FFF2-40B4-BE49-F238E27FC236}">
                <a16:creationId xmlns:a16="http://schemas.microsoft.com/office/drawing/2014/main" id="{F914D8D7-982D-645A-17A0-F689855FAD66}"/>
              </a:ext>
            </a:extLst>
          </p:cNvPr>
          <p:cNvSpPr txBox="1"/>
          <p:nvPr/>
        </p:nvSpPr>
        <p:spPr>
          <a:xfrm>
            <a:off x="2688562" y="1365657"/>
            <a:ext cx="1289135" cy="400110"/>
          </a:xfrm>
          <a:prstGeom prst="rect">
            <a:avLst/>
          </a:prstGeom>
          <a:noFill/>
        </p:spPr>
        <p:txBody>
          <a:bodyPr wrap="none" rtlCol="0">
            <a:spAutoFit/>
          </a:bodyPr>
          <a:lstStyle/>
          <a:p>
            <a:r>
              <a:rPr lang="el-GR" sz="2000" dirty="0"/>
              <a:t>Εισαγωγή</a:t>
            </a:r>
          </a:p>
        </p:txBody>
      </p:sp>
      <p:sp>
        <p:nvSpPr>
          <p:cNvPr id="77" name="TextBox 76">
            <a:extLst>
              <a:ext uri="{FF2B5EF4-FFF2-40B4-BE49-F238E27FC236}">
                <a16:creationId xmlns:a16="http://schemas.microsoft.com/office/drawing/2014/main" id="{DF778322-EB64-2CD2-4334-E7C4F54CA228}"/>
              </a:ext>
            </a:extLst>
          </p:cNvPr>
          <p:cNvSpPr txBox="1"/>
          <p:nvPr/>
        </p:nvSpPr>
        <p:spPr>
          <a:xfrm>
            <a:off x="8137089" y="1369869"/>
            <a:ext cx="2490362" cy="400110"/>
          </a:xfrm>
          <a:prstGeom prst="rect">
            <a:avLst/>
          </a:prstGeom>
          <a:noFill/>
        </p:spPr>
        <p:txBody>
          <a:bodyPr wrap="none" rtlCol="0">
            <a:spAutoFit/>
          </a:bodyPr>
          <a:lstStyle/>
          <a:p>
            <a:r>
              <a:rPr lang="el-GR" sz="2000" dirty="0"/>
              <a:t>Σκοπός της εργασίας</a:t>
            </a:r>
          </a:p>
        </p:txBody>
      </p:sp>
      <p:sp>
        <p:nvSpPr>
          <p:cNvPr id="78" name="TextBox 77">
            <a:extLst>
              <a:ext uri="{FF2B5EF4-FFF2-40B4-BE49-F238E27FC236}">
                <a16:creationId xmlns:a16="http://schemas.microsoft.com/office/drawing/2014/main" id="{39FC09FA-808D-68F1-D357-4B391671A489}"/>
              </a:ext>
            </a:extLst>
          </p:cNvPr>
          <p:cNvSpPr txBox="1"/>
          <p:nvPr/>
        </p:nvSpPr>
        <p:spPr>
          <a:xfrm>
            <a:off x="2541674" y="3094580"/>
            <a:ext cx="1660968" cy="400110"/>
          </a:xfrm>
          <a:prstGeom prst="rect">
            <a:avLst/>
          </a:prstGeom>
          <a:noFill/>
        </p:spPr>
        <p:txBody>
          <a:bodyPr wrap="none" rtlCol="0">
            <a:spAutoFit/>
          </a:bodyPr>
          <a:lstStyle/>
          <a:p>
            <a:r>
              <a:rPr lang="el-GR" sz="2000" dirty="0"/>
              <a:t>Μεθοδολογία</a:t>
            </a:r>
          </a:p>
        </p:txBody>
      </p:sp>
      <p:sp>
        <p:nvSpPr>
          <p:cNvPr id="79" name="TextBox 78">
            <a:extLst>
              <a:ext uri="{FF2B5EF4-FFF2-40B4-BE49-F238E27FC236}">
                <a16:creationId xmlns:a16="http://schemas.microsoft.com/office/drawing/2014/main" id="{51DA44A1-C79F-C563-88AE-82F1B4F60044}"/>
              </a:ext>
            </a:extLst>
          </p:cNvPr>
          <p:cNvSpPr txBox="1"/>
          <p:nvPr/>
        </p:nvSpPr>
        <p:spPr>
          <a:xfrm>
            <a:off x="8474781" y="3019316"/>
            <a:ext cx="1811714" cy="400110"/>
          </a:xfrm>
          <a:prstGeom prst="rect">
            <a:avLst/>
          </a:prstGeom>
          <a:noFill/>
        </p:spPr>
        <p:txBody>
          <a:bodyPr wrap="none" rtlCol="0">
            <a:spAutoFit/>
          </a:bodyPr>
          <a:lstStyle/>
          <a:p>
            <a:r>
              <a:rPr lang="el-GR" sz="2000" dirty="0"/>
              <a:t>Αποτελέσματα</a:t>
            </a:r>
          </a:p>
        </p:txBody>
      </p:sp>
      <p:sp>
        <p:nvSpPr>
          <p:cNvPr id="80" name="TextBox 79">
            <a:extLst>
              <a:ext uri="{FF2B5EF4-FFF2-40B4-BE49-F238E27FC236}">
                <a16:creationId xmlns:a16="http://schemas.microsoft.com/office/drawing/2014/main" id="{D5D86945-FFF5-A9F0-87DF-19F4D5B12B60}"/>
              </a:ext>
            </a:extLst>
          </p:cNvPr>
          <p:cNvSpPr txBox="1"/>
          <p:nvPr/>
        </p:nvSpPr>
        <p:spPr>
          <a:xfrm>
            <a:off x="2446768" y="4826158"/>
            <a:ext cx="1858201" cy="400110"/>
          </a:xfrm>
          <a:prstGeom prst="rect">
            <a:avLst/>
          </a:prstGeom>
          <a:noFill/>
        </p:spPr>
        <p:txBody>
          <a:bodyPr wrap="none" rtlCol="0">
            <a:spAutoFit/>
          </a:bodyPr>
          <a:lstStyle/>
          <a:p>
            <a:r>
              <a:rPr lang="el-GR" sz="2000" dirty="0"/>
              <a:t>Συμπεράσματα</a:t>
            </a:r>
          </a:p>
        </p:txBody>
      </p:sp>
      <p:sp>
        <p:nvSpPr>
          <p:cNvPr id="81" name="TextBox 80">
            <a:extLst>
              <a:ext uri="{FF2B5EF4-FFF2-40B4-BE49-F238E27FC236}">
                <a16:creationId xmlns:a16="http://schemas.microsoft.com/office/drawing/2014/main" id="{57909FDE-7A37-94D2-FACD-5B099CCBB7A4}"/>
              </a:ext>
            </a:extLst>
          </p:cNvPr>
          <p:cNvSpPr txBox="1"/>
          <p:nvPr/>
        </p:nvSpPr>
        <p:spPr>
          <a:xfrm>
            <a:off x="8245328" y="4630750"/>
            <a:ext cx="2899171" cy="707886"/>
          </a:xfrm>
          <a:prstGeom prst="rect">
            <a:avLst/>
          </a:prstGeom>
          <a:noFill/>
        </p:spPr>
        <p:txBody>
          <a:bodyPr wrap="square" rtlCol="0">
            <a:spAutoFit/>
          </a:bodyPr>
          <a:lstStyle/>
          <a:p>
            <a:r>
              <a:rPr lang="el-GR" sz="2000" dirty="0"/>
              <a:t>Προτάσεις για μελλοντική εργασία</a:t>
            </a:r>
          </a:p>
        </p:txBody>
      </p:sp>
    </p:spTree>
    <p:extLst>
      <p:ext uri="{BB962C8B-B14F-4D97-AF65-F5344CB8AC3E}">
        <p14:creationId xmlns:p14="http://schemas.microsoft.com/office/powerpoint/2010/main" val="2335371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2942765" y="209177"/>
            <a:ext cx="6306470" cy="400110"/>
          </a:xfrm>
          <a:prstGeom prst="rect">
            <a:avLst/>
          </a:prstGeom>
          <a:noFill/>
        </p:spPr>
        <p:txBody>
          <a:bodyPr wrap="none" rtlCol="0">
            <a:spAutoFit/>
          </a:bodyPr>
          <a:lstStyle/>
          <a:p>
            <a:r>
              <a:rPr lang="el-GR" sz="2000" dirty="0"/>
              <a:t>ΠΛΕΓΜΑΤΟΠΟΙΗΣΗ ΣΤΟ ΛΟΓΙΣΜΙΚΟ </a:t>
            </a:r>
            <a:r>
              <a:rPr lang="en-US" sz="2000" dirty="0"/>
              <a:t>ANSYS - MESHING</a:t>
            </a:r>
            <a:endParaRPr lang="el-GR" sz="2000" dirty="0"/>
          </a:p>
        </p:txBody>
      </p:sp>
      <p:pic>
        <p:nvPicPr>
          <p:cNvPr id="10" name="Εικόνα 9" descr="Εικόνα που περιέχει κείμενο, στιγμιότυπο οθόνης, λογισμικό πολυμέσων, λογισμικό&#10;&#10;Περιγραφή που δημιουργήθηκε αυτόματα">
            <a:extLst>
              <a:ext uri="{FF2B5EF4-FFF2-40B4-BE49-F238E27FC236}">
                <a16:creationId xmlns:a16="http://schemas.microsoft.com/office/drawing/2014/main" id="{40C7B7C7-5457-E3EF-988E-D7E72A3C4DFA}"/>
              </a:ext>
            </a:extLst>
          </p:cNvPr>
          <p:cNvPicPr>
            <a:picLocks noChangeAspect="1"/>
          </p:cNvPicPr>
          <p:nvPr/>
        </p:nvPicPr>
        <p:blipFill>
          <a:blip r:embed="rId3"/>
          <a:stretch>
            <a:fillRect/>
          </a:stretch>
        </p:blipFill>
        <p:spPr>
          <a:xfrm>
            <a:off x="8366572" y="1260530"/>
            <a:ext cx="3538807" cy="1933575"/>
          </a:xfrm>
          <a:prstGeom prst="rect">
            <a:avLst/>
          </a:prstGeom>
        </p:spPr>
      </p:pic>
      <p:pic>
        <p:nvPicPr>
          <p:cNvPr id="11" name="Εικόνα 10" descr="Εικόνα που περιέχει κείμενο, στιγμιότυπο οθόνης, χάρτης, λογισμικό γραφικών&#10;&#10;Περιγραφή που δημιουργήθηκε αυτόματα">
            <a:extLst>
              <a:ext uri="{FF2B5EF4-FFF2-40B4-BE49-F238E27FC236}">
                <a16:creationId xmlns:a16="http://schemas.microsoft.com/office/drawing/2014/main" id="{E39ECB76-F2E2-D2F0-CE5A-49F093C79048}"/>
              </a:ext>
            </a:extLst>
          </p:cNvPr>
          <p:cNvPicPr>
            <a:picLocks noChangeAspect="1"/>
          </p:cNvPicPr>
          <p:nvPr/>
        </p:nvPicPr>
        <p:blipFill>
          <a:blip r:embed="rId4"/>
          <a:stretch>
            <a:fillRect/>
          </a:stretch>
        </p:blipFill>
        <p:spPr>
          <a:xfrm>
            <a:off x="291652" y="1260530"/>
            <a:ext cx="3533775" cy="1933575"/>
          </a:xfrm>
          <a:prstGeom prst="rect">
            <a:avLst/>
          </a:prstGeom>
        </p:spPr>
      </p:pic>
      <p:pic>
        <p:nvPicPr>
          <p:cNvPr id="12" name="Εικόνα 11" descr="Εικόνα που περιέχει κείμενο, στιγμιότυπο οθόνης&#10;&#10;Περιγραφή που δημιουργήθηκε αυτόματα">
            <a:extLst>
              <a:ext uri="{FF2B5EF4-FFF2-40B4-BE49-F238E27FC236}">
                <a16:creationId xmlns:a16="http://schemas.microsoft.com/office/drawing/2014/main" id="{5A5A6E07-8C51-249B-4256-24B239E3E2D2}"/>
              </a:ext>
            </a:extLst>
          </p:cNvPr>
          <p:cNvPicPr>
            <a:picLocks noChangeAspect="1"/>
          </p:cNvPicPr>
          <p:nvPr/>
        </p:nvPicPr>
        <p:blipFill>
          <a:blip r:embed="rId5"/>
          <a:stretch>
            <a:fillRect/>
          </a:stretch>
        </p:blipFill>
        <p:spPr>
          <a:xfrm>
            <a:off x="4328025" y="1260531"/>
            <a:ext cx="3535949" cy="1933575"/>
          </a:xfrm>
          <a:prstGeom prst="rect">
            <a:avLst/>
          </a:prstGeom>
        </p:spPr>
      </p:pic>
      <p:pic>
        <p:nvPicPr>
          <p:cNvPr id="13" name="Εικόνα 12" descr="Εικόνα που περιέχει κείμενο, στιγμιότυπο οθόνης, λογισμικό, λογισμικό πολυμέσων&#10;&#10;Περιγραφή που δημιουργήθηκε αυτόματα">
            <a:extLst>
              <a:ext uri="{FF2B5EF4-FFF2-40B4-BE49-F238E27FC236}">
                <a16:creationId xmlns:a16="http://schemas.microsoft.com/office/drawing/2014/main" id="{CD37E9CD-2873-583B-16BE-A4CF823408AF}"/>
              </a:ext>
            </a:extLst>
          </p:cNvPr>
          <p:cNvPicPr>
            <a:picLocks noChangeAspect="1"/>
          </p:cNvPicPr>
          <p:nvPr/>
        </p:nvPicPr>
        <p:blipFill>
          <a:blip r:embed="rId6"/>
          <a:stretch>
            <a:fillRect/>
          </a:stretch>
        </p:blipFill>
        <p:spPr>
          <a:xfrm>
            <a:off x="1934714" y="3480427"/>
            <a:ext cx="3781425" cy="2067560"/>
          </a:xfrm>
          <a:prstGeom prst="rect">
            <a:avLst/>
          </a:prstGeom>
        </p:spPr>
      </p:pic>
      <p:pic>
        <p:nvPicPr>
          <p:cNvPr id="14" name="Εικόνα 13" descr="Εικόνα που περιέχει κείμενο, στιγμιότυπο οθόνης, λογισμικό γραφικών, λογισμικό πολυμέσων&#10;&#10;Περιγραφή που δημιουργήθηκε αυτόματα">
            <a:extLst>
              <a:ext uri="{FF2B5EF4-FFF2-40B4-BE49-F238E27FC236}">
                <a16:creationId xmlns:a16="http://schemas.microsoft.com/office/drawing/2014/main" id="{75DBBFA8-D163-6151-8B84-CFDA07E57BB9}"/>
              </a:ext>
            </a:extLst>
          </p:cNvPr>
          <p:cNvPicPr>
            <a:picLocks noChangeAspect="1"/>
          </p:cNvPicPr>
          <p:nvPr/>
        </p:nvPicPr>
        <p:blipFill>
          <a:blip r:embed="rId7"/>
          <a:stretch>
            <a:fillRect/>
          </a:stretch>
        </p:blipFill>
        <p:spPr>
          <a:xfrm>
            <a:off x="6475863" y="3480427"/>
            <a:ext cx="3781885" cy="2067560"/>
          </a:xfrm>
          <a:prstGeom prst="rect">
            <a:avLst/>
          </a:prstGeom>
        </p:spPr>
      </p:pic>
      <p:sp>
        <p:nvSpPr>
          <p:cNvPr id="15" name="TextBox 14">
            <a:extLst>
              <a:ext uri="{FF2B5EF4-FFF2-40B4-BE49-F238E27FC236}">
                <a16:creationId xmlns:a16="http://schemas.microsoft.com/office/drawing/2014/main" id="{594BC2CF-C8CF-F639-73DF-86A84FBB5A52}"/>
              </a:ext>
            </a:extLst>
          </p:cNvPr>
          <p:cNvSpPr txBox="1"/>
          <p:nvPr/>
        </p:nvSpPr>
        <p:spPr>
          <a:xfrm>
            <a:off x="4786186" y="5834233"/>
            <a:ext cx="2619628" cy="584775"/>
          </a:xfrm>
          <a:prstGeom prst="rect">
            <a:avLst/>
          </a:prstGeom>
          <a:noFill/>
        </p:spPr>
        <p:txBody>
          <a:bodyPr wrap="none" rtlCol="0">
            <a:spAutoFit/>
          </a:bodyPr>
          <a:lstStyle/>
          <a:p>
            <a:pPr marL="285750" indent="-285750">
              <a:buFont typeface="Wingdings" panose="05000000000000000000" pitchFamily="2" charset="2"/>
              <a:buChar char="Ø"/>
            </a:pPr>
            <a:r>
              <a:rPr lang="en-US" sz="1600" dirty="0"/>
              <a:t>Skewness &lt; 0,8</a:t>
            </a:r>
          </a:p>
          <a:p>
            <a:pPr marL="285750" indent="-285750">
              <a:buFont typeface="Wingdings" panose="05000000000000000000" pitchFamily="2" charset="2"/>
              <a:buChar char="Ø"/>
            </a:pPr>
            <a:r>
              <a:rPr lang="en-US" sz="1600" dirty="0"/>
              <a:t>Orthogonal Quality &gt; 0,2</a:t>
            </a:r>
            <a:endParaRPr lang="el-GR" sz="1600" dirty="0"/>
          </a:p>
        </p:txBody>
      </p:sp>
      <p:sp>
        <p:nvSpPr>
          <p:cNvPr id="3" name="TextBox 2">
            <a:extLst>
              <a:ext uri="{FF2B5EF4-FFF2-40B4-BE49-F238E27FC236}">
                <a16:creationId xmlns:a16="http://schemas.microsoft.com/office/drawing/2014/main" id="{B2AEA0C9-2431-13A9-60DB-983D08CBFA67}"/>
              </a:ext>
            </a:extLst>
          </p:cNvPr>
          <p:cNvSpPr txBox="1"/>
          <p:nvPr/>
        </p:nvSpPr>
        <p:spPr>
          <a:xfrm>
            <a:off x="4983482" y="765631"/>
            <a:ext cx="2225033" cy="338554"/>
          </a:xfrm>
          <a:prstGeom prst="rect">
            <a:avLst/>
          </a:prstGeom>
          <a:noFill/>
        </p:spPr>
        <p:txBody>
          <a:bodyPr wrap="none" rtlCol="0">
            <a:spAutoFit/>
          </a:bodyPr>
          <a:lstStyle/>
          <a:p>
            <a:r>
              <a:rPr lang="el-GR" sz="1600" b="1" dirty="0"/>
              <a:t>Χώρος Υψηλής Τάσης</a:t>
            </a:r>
          </a:p>
        </p:txBody>
      </p:sp>
    </p:spTree>
    <p:extLst>
      <p:ext uri="{BB962C8B-B14F-4D97-AF65-F5344CB8AC3E}">
        <p14:creationId xmlns:p14="http://schemas.microsoft.com/office/powerpoint/2010/main" val="43447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3184882" y="185271"/>
            <a:ext cx="5822235" cy="400110"/>
          </a:xfrm>
          <a:prstGeom prst="rect">
            <a:avLst/>
          </a:prstGeom>
          <a:noFill/>
        </p:spPr>
        <p:txBody>
          <a:bodyPr wrap="none" rtlCol="0">
            <a:spAutoFit/>
          </a:bodyPr>
          <a:lstStyle/>
          <a:p>
            <a:r>
              <a:rPr lang="el-GR" sz="2000" dirty="0"/>
              <a:t>ΠΡΟΣΟΜΟΙΩΣΗ ΣΤΟ ΛΟΓΙΣΜΙΚΟ </a:t>
            </a:r>
            <a:r>
              <a:rPr lang="en-US" sz="2000" dirty="0"/>
              <a:t>ANSYS - FLUENT</a:t>
            </a:r>
            <a:endParaRPr lang="el-GR" sz="2000" dirty="0"/>
          </a:p>
        </p:txBody>
      </p:sp>
      <p:graphicFrame>
        <p:nvGraphicFramePr>
          <p:cNvPr id="3" name="Διάγραμμα 2">
            <a:extLst>
              <a:ext uri="{FF2B5EF4-FFF2-40B4-BE49-F238E27FC236}">
                <a16:creationId xmlns:a16="http://schemas.microsoft.com/office/drawing/2014/main" id="{614FEA9B-141E-8694-E245-1260EBF5F86B}"/>
              </a:ext>
            </a:extLst>
          </p:cNvPr>
          <p:cNvGraphicFramePr/>
          <p:nvPr>
            <p:extLst>
              <p:ext uri="{D42A27DB-BD31-4B8C-83A1-F6EECF244321}">
                <p14:modId xmlns:p14="http://schemas.microsoft.com/office/powerpoint/2010/main" val="2365186930"/>
              </p:ext>
            </p:extLst>
          </p:nvPr>
        </p:nvGraphicFramePr>
        <p:xfrm>
          <a:off x="1936377" y="1039736"/>
          <a:ext cx="7894917" cy="2216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Διάγραμμα 3">
            <a:extLst>
              <a:ext uri="{FF2B5EF4-FFF2-40B4-BE49-F238E27FC236}">
                <a16:creationId xmlns:a16="http://schemas.microsoft.com/office/drawing/2014/main" id="{E4B12ED0-78DB-EC29-1F41-45B3FE215388}"/>
              </a:ext>
            </a:extLst>
          </p:cNvPr>
          <p:cNvGraphicFramePr/>
          <p:nvPr>
            <p:extLst>
              <p:ext uri="{D42A27DB-BD31-4B8C-83A1-F6EECF244321}">
                <p14:modId xmlns:p14="http://schemas.microsoft.com/office/powerpoint/2010/main" val="2145815759"/>
              </p:ext>
            </p:extLst>
          </p:nvPr>
        </p:nvGraphicFramePr>
        <p:xfrm>
          <a:off x="1936377" y="3076766"/>
          <a:ext cx="7894917" cy="221653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5" name="Ομάδα 4">
            <a:extLst>
              <a:ext uri="{FF2B5EF4-FFF2-40B4-BE49-F238E27FC236}">
                <a16:creationId xmlns:a16="http://schemas.microsoft.com/office/drawing/2014/main" id="{2AE307B5-A68D-A2AE-E652-D5A850FEDE2C}"/>
              </a:ext>
            </a:extLst>
          </p:cNvPr>
          <p:cNvGrpSpPr/>
          <p:nvPr/>
        </p:nvGrpSpPr>
        <p:grpSpPr>
          <a:xfrm>
            <a:off x="1936378" y="5103112"/>
            <a:ext cx="615934" cy="879904"/>
            <a:chOff x="0" y="1062"/>
            <a:chExt cx="615934" cy="879904"/>
          </a:xfrm>
        </p:grpSpPr>
        <p:sp>
          <p:nvSpPr>
            <p:cNvPr id="6" name="Βέλος: Διάσημα 5">
              <a:extLst>
                <a:ext uri="{FF2B5EF4-FFF2-40B4-BE49-F238E27FC236}">
                  <a16:creationId xmlns:a16="http://schemas.microsoft.com/office/drawing/2014/main" id="{7E7DCEFC-F7E7-D28D-1234-124260914D70}"/>
                </a:ext>
              </a:extLst>
            </p:cNvPr>
            <p:cNvSpPr/>
            <p:nvPr/>
          </p:nvSpPr>
          <p:spPr>
            <a:xfrm rot="5400000">
              <a:off x="-131985" y="133047"/>
              <a:ext cx="879904" cy="615933"/>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l-GR"/>
            </a:p>
          </p:txBody>
        </p:sp>
        <p:sp>
          <p:nvSpPr>
            <p:cNvPr id="7" name="Βέλος: Διάσημα 4">
              <a:extLst>
                <a:ext uri="{FF2B5EF4-FFF2-40B4-BE49-F238E27FC236}">
                  <a16:creationId xmlns:a16="http://schemas.microsoft.com/office/drawing/2014/main" id="{40BBD997-AF99-1461-79B5-308708712398}"/>
                </a:ext>
              </a:extLst>
            </p:cNvPr>
            <p:cNvSpPr txBox="1"/>
            <p:nvPr/>
          </p:nvSpPr>
          <p:spPr>
            <a:xfrm>
              <a:off x="1" y="309029"/>
              <a:ext cx="615933" cy="26397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l-GR" sz="1100" kern="1200"/>
            </a:p>
          </p:txBody>
        </p:sp>
      </p:grpSp>
      <p:grpSp>
        <p:nvGrpSpPr>
          <p:cNvPr id="9" name="Ομάδα 8">
            <a:extLst>
              <a:ext uri="{FF2B5EF4-FFF2-40B4-BE49-F238E27FC236}">
                <a16:creationId xmlns:a16="http://schemas.microsoft.com/office/drawing/2014/main" id="{768D29BF-F88F-0BF4-AF1C-50BEB7A594F6}"/>
              </a:ext>
            </a:extLst>
          </p:cNvPr>
          <p:cNvGrpSpPr/>
          <p:nvPr/>
        </p:nvGrpSpPr>
        <p:grpSpPr>
          <a:xfrm>
            <a:off x="2552311" y="5103113"/>
            <a:ext cx="7278983" cy="571938"/>
            <a:chOff x="615933" y="1063"/>
            <a:chExt cx="7278983" cy="571938"/>
          </a:xfrm>
        </p:grpSpPr>
        <p:sp>
          <p:nvSpPr>
            <p:cNvPr id="10" name="Ορθογώνιο: Στρογγύλεμα επάνω γωνιών 9">
              <a:extLst>
                <a:ext uri="{FF2B5EF4-FFF2-40B4-BE49-F238E27FC236}">
                  <a16:creationId xmlns:a16="http://schemas.microsoft.com/office/drawing/2014/main" id="{4A96A465-920D-44C2-5A6D-822C91A4DAF7}"/>
                </a:ext>
              </a:extLst>
            </p:cNvPr>
            <p:cNvSpPr/>
            <p:nvPr/>
          </p:nvSpPr>
          <p:spPr>
            <a:xfrm rot="5400000">
              <a:off x="3969456" y="-3352460"/>
              <a:ext cx="571938" cy="727898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l-GR"/>
            </a:p>
          </p:txBody>
        </p:sp>
        <p:sp>
          <p:nvSpPr>
            <p:cNvPr id="11" name="Ορθογώνιο: Στρογγύλεμα επάνω γωνιών 6">
              <a:extLst>
                <a:ext uri="{FF2B5EF4-FFF2-40B4-BE49-F238E27FC236}">
                  <a16:creationId xmlns:a16="http://schemas.microsoft.com/office/drawing/2014/main" id="{72952548-2D31-A53B-3E55-FF28A677DE14}"/>
                </a:ext>
              </a:extLst>
            </p:cNvPr>
            <p:cNvSpPr txBox="1"/>
            <p:nvPr/>
          </p:nvSpPr>
          <p:spPr>
            <a:xfrm>
              <a:off x="615934" y="28982"/>
              <a:ext cx="7251063" cy="51609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endParaRPr lang="el-GR" sz="1700" kern="1200"/>
            </a:p>
            <a:p>
              <a:pPr marL="171450" lvl="1" indent="-171450" algn="l" defTabSz="755650">
                <a:lnSpc>
                  <a:spcPct val="90000"/>
                </a:lnSpc>
                <a:spcBef>
                  <a:spcPct val="0"/>
                </a:spcBef>
                <a:spcAft>
                  <a:spcPct val="15000"/>
                </a:spcAft>
                <a:buChar char="•"/>
              </a:pPr>
              <a:endParaRPr lang="el-GR" sz="1700" kern="1200"/>
            </a:p>
          </p:txBody>
        </p:sp>
      </p:grpSp>
      <p:grpSp>
        <p:nvGrpSpPr>
          <p:cNvPr id="12" name="Ομάδα 11">
            <a:extLst>
              <a:ext uri="{FF2B5EF4-FFF2-40B4-BE49-F238E27FC236}">
                <a16:creationId xmlns:a16="http://schemas.microsoft.com/office/drawing/2014/main" id="{3E37A9F4-2D93-8CF1-F769-4CEBEC6B637F}"/>
              </a:ext>
            </a:extLst>
          </p:cNvPr>
          <p:cNvGrpSpPr/>
          <p:nvPr/>
        </p:nvGrpSpPr>
        <p:grpSpPr>
          <a:xfrm>
            <a:off x="1936377" y="5792825"/>
            <a:ext cx="615934" cy="879904"/>
            <a:chOff x="0" y="668317"/>
            <a:chExt cx="615934" cy="879904"/>
          </a:xfrm>
        </p:grpSpPr>
        <p:sp>
          <p:nvSpPr>
            <p:cNvPr id="14" name="Βέλος: Διάσημα 13">
              <a:extLst>
                <a:ext uri="{FF2B5EF4-FFF2-40B4-BE49-F238E27FC236}">
                  <a16:creationId xmlns:a16="http://schemas.microsoft.com/office/drawing/2014/main" id="{CB69766C-A350-19A6-C49E-48F6E113D60A}"/>
                </a:ext>
              </a:extLst>
            </p:cNvPr>
            <p:cNvSpPr/>
            <p:nvPr/>
          </p:nvSpPr>
          <p:spPr>
            <a:xfrm rot="5400000">
              <a:off x="-131985" y="800302"/>
              <a:ext cx="879904" cy="615933"/>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l-GR"/>
            </a:p>
          </p:txBody>
        </p:sp>
        <p:sp>
          <p:nvSpPr>
            <p:cNvPr id="15" name="Βέλος: Διάσημα 8">
              <a:extLst>
                <a:ext uri="{FF2B5EF4-FFF2-40B4-BE49-F238E27FC236}">
                  <a16:creationId xmlns:a16="http://schemas.microsoft.com/office/drawing/2014/main" id="{E11C9810-DC9D-A787-A468-6E824CED8DDE}"/>
                </a:ext>
              </a:extLst>
            </p:cNvPr>
            <p:cNvSpPr txBox="1"/>
            <p:nvPr/>
          </p:nvSpPr>
          <p:spPr>
            <a:xfrm>
              <a:off x="1" y="976284"/>
              <a:ext cx="615933" cy="26397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l-GR" sz="1100" kern="1200"/>
            </a:p>
          </p:txBody>
        </p:sp>
      </p:grpSp>
      <p:grpSp>
        <p:nvGrpSpPr>
          <p:cNvPr id="16" name="Ομάδα 15">
            <a:extLst>
              <a:ext uri="{FF2B5EF4-FFF2-40B4-BE49-F238E27FC236}">
                <a16:creationId xmlns:a16="http://schemas.microsoft.com/office/drawing/2014/main" id="{61C90850-7CD9-B9E6-E268-057E372DD950}"/>
              </a:ext>
            </a:extLst>
          </p:cNvPr>
          <p:cNvGrpSpPr/>
          <p:nvPr/>
        </p:nvGrpSpPr>
        <p:grpSpPr>
          <a:xfrm>
            <a:off x="2552310" y="5792825"/>
            <a:ext cx="7278983" cy="571938"/>
            <a:chOff x="615933" y="668317"/>
            <a:chExt cx="7278983" cy="571938"/>
          </a:xfrm>
        </p:grpSpPr>
        <p:sp>
          <p:nvSpPr>
            <p:cNvPr id="17" name="Ορθογώνιο: Στρογγύλεμα επάνω γωνιών 16">
              <a:extLst>
                <a:ext uri="{FF2B5EF4-FFF2-40B4-BE49-F238E27FC236}">
                  <a16:creationId xmlns:a16="http://schemas.microsoft.com/office/drawing/2014/main" id="{D3DBD54A-F8CF-3D94-FB1D-8481813856CB}"/>
                </a:ext>
              </a:extLst>
            </p:cNvPr>
            <p:cNvSpPr/>
            <p:nvPr/>
          </p:nvSpPr>
          <p:spPr>
            <a:xfrm rot="5400000">
              <a:off x="3969456" y="-2685206"/>
              <a:ext cx="571938" cy="727898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l-GR"/>
            </a:p>
          </p:txBody>
        </p:sp>
        <p:sp>
          <p:nvSpPr>
            <p:cNvPr id="29" name="Ορθογώνιο: Στρογγύλεμα επάνω γωνιών 10">
              <a:extLst>
                <a:ext uri="{FF2B5EF4-FFF2-40B4-BE49-F238E27FC236}">
                  <a16:creationId xmlns:a16="http://schemas.microsoft.com/office/drawing/2014/main" id="{F7C2E885-080C-15E9-2BF8-9AC27FE8B284}"/>
                </a:ext>
              </a:extLst>
            </p:cNvPr>
            <p:cNvSpPr txBox="1"/>
            <p:nvPr/>
          </p:nvSpPr>
          <p:spPr>
            <a:xfrm>
              <a:off x="615934" y="696236"/>
              <a:ext cx="7251063" cy="51609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endParaRPr lang="el-GR" sz="1700" kern="1200"/>
            </a:p>
            <a:p>
              <a:pPr marL="171450" lvl="1" indent="-171450" algn="l" defTabSz="755650">
                <a:lnSpc>
                  <a:spcPct val="90000"/>
                </a:lnSpc>
                <a:spcBef>
                  <a:spcPct val="0"/>
                </a:spcBef>
                <a:spcAft>
                  <a:spcPct val="15000"/>
                </a:spcAft>
                <a:buChar char="•"/>
              </a:pPr>
              <a:endParaRPr lang="el-GR" sz="1700" kern="1200"/>
            </a:p>
          </p:txBody>
        </p:sp>
      </p:grpSp>
      <p:sp>
        <p:nvSpPr>
          <p:cNvPr id="33" name="TextBox 32">
            <a:extLst>
              <a:ext uri="{FF2B5EF4-FFF2-40B4-BE49-F238E27FC236}">
                <a16:creationId xmlns:a16="http://schemas.microsoft.com/office/drawing/2014/main" id="{A9F4BAC3-E269-5608-93CD-DD4F86AF60C4}"/>
              </a:ext>
            </a:extLst>
          </p:cNvPr>
          <p:cNvSpPr txBox="1"/>
          <p:nvPr/>
        </p:nvSpPr>
        <p:spPr>
          <a:xfrm>
            <a:off x="2552310" y="5096693"/>
            <a:ext cx="6096000" cy="584775"/>
          </a:xfrm>
          <a:prstGeom prst="rect">
            <a:avLst/>
          </a:prstGeom>
          <a:noFill/>
        </p:spPr>
        <p:txBody>
          <a:bodyPr wrap="square">
            <a:spAutoFit/>
          </a:bodyPr>
          <a:lstStyle/>
          <a:p>
            <a:pPr lvl="0">
              <a:buNone/>
            </a:pPr>
            <a:r>
              <a:rPr lang="el-GR" sz="1600" b="1" dirty="0"/>
              <a:t>Ορισμός μεθόδου επίλυσης</a:t>
            </a:r>
          </a:p>
          <a:p>
            <a:pPr lvl="0">
              <a:buNone/>
            </a:pPr>
            <a:r>
              <a:rPr lang="en-US" sz="1600" dirty="0"/>
              <a:t>Coupled</a:t>
            </a:r>
            <a:endParaRPr lang="el-GR" sz="1600" dirty="0"/>
          </a:p>
        </p:txBody>
      </p:sp>
      <p:sp>
        <p:nvSpPr>
          <p:cNvPr id="34" name="TextBox 33">
            <a:extLst>
              <a:ext uri="{FF2B5EF4-FFF2-40B4-BE49-F238E27FC236}">
                <a16:creationId xmlns:a16="http://schemas.microsoft.com/office/drawing/2014/main" id="{291C993E-B00B-EBED-3B69-1C4055D82B56}"/>
              </a:ext>
            </a:extLst>
          </p:cNvPr>
          <p:cNvSpPr txBox="1"/>
          <p:nvPr/>
        </p:nvSpPr>
        <p:spPr>
          <a:xfrm>
            <a:off x="2552310" y="5786406"/>
            <a:ext cx="6096000" cy="584775"/>
          </a:xfrm>
          <a:prstGeom prst="rect">
            <a:avLst/>
          </a:prstGeom>
          <a:noFill/>
        </p:spPr>
        <p:txBody>
          <a:bodyPr wrap="square">
            <a:spAutoFit/>
          </a:bodyPr>
          <a:lstStyle/>
          <a:p>
            <a:pPr lvl="0">
              <a:buNone/>
            </a:pPr>
            <a:r>
              <a:rPr lang="el-GR" sz="1600" b="1" dirty="0"/>
              <a:t>Υβριδική αρχικοποίηση</a:t>
            </a:r>
          </a:p>
          <a:p>
            <a:pPr lvl="0">
              <a:buNone/>
            </a:pPr>
            <a:r>
              <a:rPr lang="el-GR" sz="1600" dirty="0"/>
              <a:t>Ορισμός επαναλήψεων και επίλυση</a:t>
            </a:r>
          </a:p>
        </p:txBody>
      </p:sp>
    </p:spTree>
    <p:extLst>
      <p:ext uri="{BB962C8B-B14F-4D97-AF65-F5344CB8AC3E}">
        <p14:creationId xmlns:p14="http://schemas.microsoft.com/office/powerpoint/2010/main" val="2152746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091316" y="179294"/>
            <a:ext cx="4009367" cy="400110"/>
          </a:xfrm>
          <a:prstGeom prst="rect">
            <a:avLst/>
          </a:prstGeom>
          <a:noFill/>
        </p:spPr>
        <p:txBody>
          <a:bodyPr wrap="none" rtlCol="0">
            <a:spAutoFit/>
          </a:bodyPr>
          <a:lstStyle/>
          <a:p>
            <a:r>
              <a:rPr lang="el-GR" sz="2000" dirty="0"/>
              <a:t>ΑΠΟΤΕΛΕΣΜΑΤΑ ΠΡΟΣΟΜΟΙΩΣΗΣ</a:t>
            </a:r>
          </a:p>
        </p:txBody>
      </p:sp>
      <p:sp>
        <p:nvSpPr>
          <p:cNvPr id="8" name="TextBox 7">
            <a:extLst>
              <a:ext uri="{FF2B5EF4-FFF2-40B4-BE49-F238E27FC236}">
                <a16:creationId xmlns:a16="http://schemas.microsoft.com/office/drawing/2014/main" id="{EBD9199D-040D-EA05-827D-68A782C2BD4E}"/>
              </a:ext>
            </a:extLst>
          </p:cNvPr>
          <p:cNvSpPr txBox="1"/>
          <p:nvPr/>
        </p:nvSpPr>
        <p:spPr>
          <a:xfrm>
            <a:off x="4069064" y="737684"/>
            <a:ext cx="4053867" cy="338554"/>
          </a:xfrm>
          <a:prstGeom prst="rect">
            <a:avLst/>
          </a:prstGeom>
          <a:noFill/>
        </p:spPr>
        <p:txBody>
          <a:bodyPr wrap="none" rtlCol="0">
            <a:spAutoFit/>
          </a:bodyPr>
          <a:lstStyle/>
          <a:p>
            <a:r>
              <a:rPr lang="el-GR" sz="1600" b="1" dirty="0"/>
              <a:t>Χώρος Χαμηλής Τάσης (</a:t>
            </a:r>
            <a:r>
              <a:rPr lang="en-US" sz="1600" b="1" dirty="0"/>
              <a:t>LV) - Steady State</a:t>
            </a:r>
            <a:endParaRPr lang="el-GR" sz="1600" b="1" dirty="0"/>
          </a:p>
        </p:txBody>
      </p:sp>
      <p:pic>
        <p:nvPicPr>
          <p:cNvPr id="12" name="Picture 1" descr="Εικόνα που περιέχει κείμενο, διάγραμμα, γράφημα, στιγμιότυπο οθόνης&#10;&#10;Περιγραφή που δημιουργήθηκε αυτόματα">
            <a:extLst>
              <a:ext uri="{FF2B5EF4-FFF2-40B4-BE49-F238E27FC236}">
                <a16:creationId xmlns:a16="http://schemas.microsoft.com/office/drawing/2014/main" id="{1F150CBF-9950-831B-F031-18DBCF50DAC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853" y="1947545"/>
            <a:ext cx="4521200" cy="2962873"/>
          </a:xfrm>
          <a:prstGeom prst="rect">
            <a:avLst/>
          </a:prstGeom>
          <a:noFill/>
          <a:ln>
            <a:noFill/>
          </a:ln>
        </p:spPr>
      </p:pic>
      <p:pic>
        <p:nvPicPr>
          <p:cNvPr id="13" name="Picture 2" descr="Εικόνα που περιέχει κείμενο, διάγραμμα, στιγμιότυπο οθόνης, γράφημα&#10;&#10;Περιγραφή που δημιουργήθηκε αυτόματα">
            <a:extLst>
              <a:ext uri="{FF2B5EF4-FFF2-40B4-BE49-F238E27FC236}">
                <a16:creationId xmlns:a16="http://schemas.microsoft.com/office/drawing/2014/main" id="{AC1B893C-7AD9-7441-1498-6CC18C75676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98949" y="1947545"/>
            <a:ext cx="4521200" cy="2962910"/>
          </a:xfrm>
          <a:prstGeom prst="rect">
            <a:avLst/>
          </a:prstGeom>
          <a:noFill/>
          <a:ln>
            <a:noFill/>
          </a:ln>
        </p:spPr>
      </p:pic>
      <p:cxnSp>
        <p:nvCxnSpPr>
          <p:cNvPr id="14" name="Ευθεία γραμμή σύνδεσης 13">
            <a:extLst>
              <a:ext uri="{FF2B5EF4-FFF2-40B4-BE49-F238E27FC236}">
                <a16:creationId xmlns:a16="http://schemas.microsoft.com/office/drawing/2014/main" id="{FE2CFFE6-6DC4-0621-6430-87A5D304CB52}"/>
              </a:ext>
            </a:extLst>
          </p:cNvPr>
          <p:cNvCxnSpPr>
            <a:cxnSpLocks/>
          </p:cNvCxnSpPr>
          <p:nvPr/>
        </p:nvCxnSpPr>
        <p:spPr>
          <a:xfrm>
            <a:off x="-12000" y="5863957"/>
            <a:ext cx="1220400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488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091316" y="179294"/>
            <a:ext cx="4009367" cy="400110"/>
          </a:xfrm>
          <a:prstGeom prst="rect">
            <a:avLst/>
          </a:prstGeom>
          <a:noFill/>
        </p:spPr>
        <p:txBody>
          <a:bodyPr wrap="none" rtlCol="0">
            <a:spAutoFit/>
          </a:bodyPr>
          <a:lstStyle/>
          <a:p>
            <a:r>
              <a:rPr lang="el-GR" sz="2000" dirty="0"/>
              <a:t>ΑΠΟΤΕΛΕΣΜΑΤΑ ΠΡΟΣΟΜΟΙΩΣΗΣ</a:t>
            </a:r>
          </a:p>
        </p:txBody>
      </p:sp>
      <p:pic>
        <p:nvPicPr>
          <p:cNvPr id="3" name="Picture 8" descr="Εικόνα που περιέχει κείμενο, στιγμιότυπο οθόνης, διάγραμμα, γραμμή&#10;&#10;Περιγραφή που δημιουργήθηκε αυτόματα">
            <a:extLst>
              <a:ext uri="{FF2B5EF4-FFF2-40B4-BE49-F238E27FC236}">
                <a16:creationId xmlns:a16="http://schemas.microsoft.com/office/drawing/2014/main" id="{14451223-6689-6C51-136B-41768C01628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585" y="1234518"/>
            <a:ext cx="3140388" cy="2279393"/>
          </a:xfrm>
          <a:prstGeom prst="rect">
            <a:avLst/>
          </a:prstGeom>
          <a:noFill/>
          <a:ln>
            <a:noFill/>
          </a:ln>
        </p:spPr>
      </p:pic>
      <p:pic>
        <p:nvPicPr>
          <p:cNvPr id="4" name="Picture 9" descr="Εικόνα που περιέχει κείμενο, στιγμιότυπο οθόνης, διάγραμμα, κύκλος&#10;&#10;Περιγραφή που δημιουργήθηκε αυτόματα">
            <a:extLst>
              <a:ext uri="{FF2B5EF4-FFF2-40B4-BE49-F238E27FC236}">
                <a16:creationId xmlns:a16="http://schemas.microsoft.com/office/drawing/2014/main" id="{D8B8174C-B92D-3C21-E1E4-1B810A071BB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25805" y="1234518"/>
            <a:ext cx="3140388" cy="2280842"/>
          </a:xfrm>
          <a:prstGeom prst="rect">
            <a:avLst/>
          </a:prstGeom>
          <a:noFill/>
          <a:ln>
            <a:noFill/>
          </a:ln>
        </p:spPr>
      </p:pic>
      <p:pic>
        <p:nvPicPr>
          <p:cNvPr id="5" name="Picture 10" descr="Εικόνα που περιέχει κείμενο, στιγμιότυπο οθόνης, διάγραμμα, λογισμικό&#10;&#10;Περιγραφή που δημιουργήθηκε αυτόματα">
            <a:extLst>
              <a:ext uri="{FF2B5EF4-FFF2-40B4-BE49-F238E27FC236}">
                <a16:creationId xmlns:a16="http://schemas.microsoft.com/office/drawing/2014/main" id="{79EAD2B5-6D71-7E03-3F63-CB5BE358D39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60438" y="1234518"/>
            <a:ext cx="3140388" cy="2274702"/>
          </a:xfrm>
          <a:prstGeom prst="rect">
            <a:avLst/>
          </a:prstGeom>
          <a:noFill/>
          <a:ln>
            <a:noFill/>
          </a:ln>
        </p:spPr>
      </p:pic>
      <p:pic>
        <p:nvPicPr>
          <p:cNvPr id="6" name="Picture 13">
            <a:extLst>
              <a:ext uri="{FF2B5EF4-FFF2-40B4-BE49-F238E27FC236}">
                <a16:creationId xmlns:a16="http://schemas.microsoft.com/office/drawing/2014/main" id="{7F8096CC-2A50-8ACA-8F67-DAC0EB46169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30489" y="3764825"/>
            <a:ext cx="3140388" cy="2298432"/>
          </a:xfrm>
          <a:prstGeom prst="rect">
            <a:avLst/>
          </a:prstGeom>
          <a:noFill/>
          <a:ln>
            <a:noFill/>
          </a:ln>
        </p:spPr>
      </p:pic>
      <p:pic>
        <p:nvPicPr>
          <p:cNvPr id="7" name="Picture 7">
            <a:extLst>
              <a:ext uri="{FF2B5EF4-FFF2-40B4-BE49-F238E27FC236}">
                <a16:creationId xmlns:a16="http://schemas.microsoft.com/office/drawing/2014/main" id="{B757C018-EB1C-7A11-3153-46353380ACF1}"/>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21119" y="3782416"/>
            <a:ext cx="3140388" cy="2284155"/>
          </a:xfrm>
          <a:prstGeom prst="rect">
            <a:avLst/>
          </a:prstGeom>
          <a:noFill/>
          <a:ln>
            <a:noFill/>
          </a:ln>
        </p:spPr>
      </p:pic>
      <p:sp>
        <p:nvSpPr>
          <p:cNvPr id="8" name="TextBox 7">
            <a:extLst>
              <a:ext uri="{FF2B5EF4-FFF2-40B4-BE49-F238E27FC236}">
                <a16:creationId xmlns:a16="http://schemas.microsoft.com/office/drawing/2014/main" id="{EBD9199D-040D-EA05-827D-68A782C2BD4E}"/>
              </a:ext>
            </a:extLst>
          </p:cNvPr>
          <p:cNvSpPr txBox="1"/>
          <p:nvPr/>
        </p:nvSpPr>
        <p:spPr>
          <a:xfrm>
            <a:off x="4069064" y="737684"/>
            <a:ext cx="4053867" cy="338554"/>
          </a:xfrm>
          <a:prstGeom prst="rect">
            <a:avLst/>
          </a:prstGeom>
          <a:noFill/>
        </p:spPr>
        <p:txBody>
          <a:bodyPr wrap="none" rtlCol="0">
            <a:spAutoFit/>
          </a:bodyPr>
          <a:lstStyle/>
          <a:p>
            <a:r>
              <a:rPr lang="el-GR" sz="1600" b="1" dirty="0"/>
              <a:t>Χώρος Χαμηλής Τάσης (</a:t>
            </a:r>
            <a:r>
              <a:rPr lang="en-US" sz="1600" b="1" dirty="0"/>
              <a:t>LV) - Steady State</a:t>
            </a:r>
            <a:endParaRPr lang="el-GR" sz="1600" b="1" dirty="0"/>
          </a:p>
        </p:txBody>
      </p:sp>
      <p:sp>
        <p:nvSpPr>
          <p:cNvPr id="9" name="TextBox 8">
            <a:extLst>
              <a:ext uri="{FF2B5EF4-FFF2-40B4-BE49-F238E27FC236}">
                <a16:creationId xmlns:a16="http://schemas.microsoft.com/office/drawing/2014/main" id="{32B3B202-C324-AA61-55C2-C3CCB0262A63}"/>
              </a:ext>
            </a:extLst>
          </p:cNvPr>
          <p:cNvSpPr txBox="1"/>
          <p:nvPr/>
        </p:nvSpPr>
        <p:spPr>
          <a:xfrm>
            <a:off x="4262291" y="6330313"/>
            <a:ext cx="3667414" cy="338554"/>
          </a:xfrm>
          <a:prstGeom prst="rect">
            <a:avLst/>
          </a:prstGeom>
          <a:noFill/>
        </p:spPr>
        <p:txBody>
          <a:bodyPr wrap="none" rtlCol="0">
            <a:spAutoFit/>
          </a:bodyPr>
          <a:lstStyle/>
          <a:p>
            <a:r>
              <a:rPr lang="el-GR" sz="1600" b="1" dirty="0"/>
              <a:t>Μέγιστη Θερμοκρασία: </a:t>
            </a:r>
            <a:r>
              <a:rPr lang="en-US" sz="1600" b="1" dirty="0"/>
              <a:t>Tmax = 90°C</a:t>
            </a:r>
            <a:r>
              <a:rPr lang="el-GR" sz="1600" b="1" dirty="0"/>
              <a:t> </a:t>
            </a:r>
          </a:p>
        </p:txBody>
      </p:sp>
    </p:spTree>
    <p:extLst>
      <p:ext uri="{BB962C8B-B14F-4D97-AF65-F5344CB8AC3E}">
        <p14:creationId xmlns:p14="http://schemas.microsoft.com/office/powerpoint/2010/main" val="3103629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091316" y="179294"/>
            <a:ext cx="4009367" cy="400110"/>
          </a:xfrm>
          <a:prstGeom prst="rect">
            <a:avLst/>
          </a:prstGeom>
          <a:noFill/>
        </p:spPr>
        <p:txBody>
          <a:bodyPr wrap="none" rtlCol="0">
            <a:spAutoFit/>
          </a:bodyPr>
          <a:lstStyle/>
          <a:p>
            <a:r>
              <a:rPr lang="el-GR" sz="2000" dirty="0"/>
              <a:t>ΑΠΟΤΕΛΕΣΜΑΤΑ ΠΡΟΣΟΜΟΙΩΣΗΣ</a:t>
            </a:r>
          </a:p>
        </p:txBody>
      </p:sp>
      <p:sp>
        <p:nvSpPr>
          <p:cNvPr id="3" name="TextBox 2">
            <a:extLst>
              <a:ext uri="{FF2B5EF4-FFF2-40B4-BE49-F238E27FC236}">
                <a16:creationId xmlns:a16="http://schemas.microsoft.com/office/drawing/2014/main" id="{BB7F98AE-7317-6279-E3B7-BE4AD3E77559}"/>
              </a:ext>
            </a:extLst>
          </p:cNvPr>
          <p:cNvSpPr txBox="1"/>
          <p:nvPr/>
        </p:nvSpPr>
        <p:spPr>
          <a:xfrm>
            <a:off x="4181820" y="743661"/>
            <a:ext cx="3828356" cy="338554"/>
          </a:xfrm>
          <a:prstGeom prst="rect">
            <a:avLst/>
          </a:prstGeom>
          <a:noFill/>
        </p:spPr>
        <p:txBody>
          <a:bodyPr wrap="none" rtlCol="0">
            <a:spAutoFit/>
          </a:bodyPr>
          <a:lstStyle/>
          <a:p>
            <a:r>
              <a:rPr lang="el-GR" sz="1600" b="1" dirty="0"/>
              <a:t>Χώρος Χαμηλής Τάσης (</a:t>
            </a:r>
            <a:r>
              <a:rPr lang="en-US" sz="1600" b="1" dirty="0"/>
              <a:t>LV) - Transient</a:t>
            </a:r>
            <a:endParaRPr lang="el-GR" sz="1600" b="1" dirty="0"/>
          </a:p>
        </p:txBody>
      </p:sp>
      <p:pic>
        <p:nvPicPr>
          <p:cNvPr id="11" name="Picture 3" descr="Εικόνα που περιέχει κείμενο, στιγμιότυπο οθόνης, γραμμή, διάγραμμα&#10;&#10;Περιγραφή που δημιουργήθηκε αυτόματα">
            <a:extLst>
              <a:ext uri="{FF2B5EF4-FFF2-40B4-BE49-F238E27FC236}">
                <a16:creationId xmlns:a16="http://schemas.microsoft.com/office/drawing/2014/main" id="{A3DD4B17-4C8F-0477-F0E7-7562B814425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8272" y="1828482"/>
            <a:ext cx="4886324" cy="3202102"/>
          </a:xfrm>
          <a:prstGeom prst="rect">
            <a:avLst/>
          </a:prstGeom>
          <a:noFill/>
          <a:ln>
            <a:noFill/>
          </a:ln>
        </p:spPr>
      </p:pic>
      <p:pic>
        <p:nvPicPr>
          <p:cNvPr id="12" name="Εικόνα 11" descr="Εικόνα που περιέχει κείμενο, στιγμιότυπο οθόνης, γράφημα, γραμματοσειρά&#10;&#10;Περιγραφή που δημιουργήθηκε αυτόματα">
            <a:extLst>
              <a:ext uri="{FF2B5EF4-FFF2-40B4-BE49-F238E27FC236}">
                <a16:creationId xmlns:a16="http://schemas.microsoft.com/office/drawing/2014/main" id="{CC15A634-4E54-145F-2769-7794620163F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7403" y="1828482"/>
            <a:ext cx="4886325" cy="3201035"/>
          </a:xfrm>
          <a:prstGeom prst="rect">
            <a:avLst/>
          </a:prstGeom>
          <a:noFill/>
          <a:ln>
            <a:noFill/>
          </a:ln>
        </p:spPr>
      </p:pic>
      <p:cxnSp>
        <p:nvCxnSpPr>
          <p:cNvPr id="13" name="Ευθεία γραμμή σύνδεσης 12">
            <a:extLst>
              <a:ext uri="{FF2B5EF4-FFF2-40B4-BE49-F238E27FC236}">
                <a16:creationId xmlns:a16="http://schemas.microsoft.com/office/drawing/2014/main" id="{CB5B96ED-E12A-7242-629D-5BE409BCE424}"/>
              </a:ext>
            </a:extLst>
          </p:cNvPr>
          <p:cNvCxnSpPr>
            <a:cxnSpLocks/>
          </p:cNvCxnSpPr>
          <p:nvPr/>
        </p:nvCxnSpPr>
        <p:spPr>
          <a:xfrm>
            <a:off x="-12000" y="5863957"/>
            <a:ext cx="1220400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0650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091316" y="179294"/>
            <a:ext cx="4009367" cy="400110"/>
          </a:xfrm>
          <a:prstGeom prst="rect">
            <a:avLst/>
          </a:prstGeom>
          <a:noFill/>
        </p:spPr>
        <p:txBody>
          <a:bodyPr wrap="none" rtlCol="0">
            <a:spAutoFit/>
          </a:bodyPr>
          <a:lstStyle/>
          <a:p>
            <a:r>
              <a:rPr lang="el-GR" sz="2000" dirty="0"/>
              <a:t>ΑΠΟΤΕΛΕΣΜΑΤΑ ΠΡΟΣΟΜΟΙΩΣΗΣ</a:t>
            </a:r>
          </a:p>
        </p:txBody>
      </p:sp>
      <p:sp>
        <p:nvSpPr>
          <p:cNvPr id="3" name="TextBox 2">
            <a:extLst>
              <a:ext uri="{FF2B5EF4-FFF2-40B4-BE49-F238E27FC236}">
                <a16:creationId xmlns:a16="http://schemas.microsoft.com/office/drawing/2014/main" id="{BB7F98AE-7317-6279-E3B7-BE4AD3E77559}"/>
              </a:ext>
            </a:extLst>
          </p:cNvPr>
          <p:cNvSpPr txBox="1"/>
          <p:nvPr/>
        </p:nvSpPr>
        <p:spPr>
          <a:xfrm>
            <a:off x="4181820" y="743661"/>
            <a:ext cx="3828356" cy="338554"/>
          </a:xfrm>
          <a:prstGeom prst="rect">
            <a:avLst/>
          </a:prstGeom>
          <a:noFill/>
        </p:spPr>
        <p:txBody>
          <a:bodyPr wrap="none" rtlCol="0">
            <a:spAutoFit/>
          </a:bodyPr>
          <a:lstStyle/>
          <a:p>
            <a:r>
              <a:rPr lang="el-GR" sz="1600" b="1" dirty="0"/>
              <a:t>Χώρος Χαμηλής Τάσης (</a:t>
            </a:r>
            <a:r>
              <a:rPr lang="en-US" sz="1600" b="1" dirty="0"/>
              <a:t>LV) - Transient</a:t>
            </a:r>
            <a:endParaRPr lang="el-GR" sz="1600" b="1" dirty="0"/>
          </a:p>
        </p:txBody>
      </p:sp>
      <p:sp>
        <p:nvSpPr>
          <p:cNvPr id="4" name="TextBox 3">
            <a:extLst>
              <a:ext uri="{FF2B5EF4-FFF2-40B4-BE49-F238E27FC236}">
                <a16:creationId xmlns:a16="http://schemas.microsoft.com/office/drawing/2014/main" id="{553D6429-D078-BBD0-9934-64CECC3A5ACB}"/>
              </a:ext>
            </a:extLst>
          </p:cNvPr>
          <p:cNvSpPr txBox="1"/>
          <p:nvPr/>
        </p:nvSpPr>
        <p:spPr>
          <a:xfrm>
            <a:off x="4262291" y="6330313"/>
            <a:ext cx="3667414" cy="338554"/>
          </a:xfrm>
          <a:prstGeom prst="rect">
            <a:avLst/>
          </a:prstGeom>
          <a:noFill/>
        </p:spPr>
        <p:txBody>
          <a:bodyPr wrap="none" rtlCol="0">
            <a:spAutoFit/>
          </a:bodyPr>
          <a:lstStyle/>
          <a:p>
            <a:r>
              <a:rPr lang="el-GR" sz="1600" b="1" dirty="0"/>
              <a:t>Μέγιστη Θερμοκρασία: </a:t>
            </a:r>
            <a:r>
              <a:rPr lang="en-US" sz="1600" b="1" dirty="0"/>
              <a:t>Tmax = 86°C</a:t>
            </a:r>
            <a:r>
              <a:rPr lang="el-GR" sz="1600" b="1" dirty="0"/>
              <a:t> </a:t>
            </a:r>
          </a:p>
        </p:txBody>
      </p:sp>
      <p:pic>
        <p:nvPicPr>
          <p:cNvPr id="5" name="Picture 27" descr="Εικόνα που περιέχει κείμενο, στιγμιότυπο οθόνης, διάγραμμα, λογισμικό&#10;&#10;Περιγραφή που δημιουργήθηκε αυτόματα">
            <a:extLst>
              <a:ext uri="{FF2B5EF4-FFF2-40B4-BE49-F238E27FC236}">
                <a16:creationId xmlns:a16="http://schemas.microsoft.com/office/drawing/2014/main" id="{C9C361A0-23F4-A9F9-C5F7-960F62CC353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163" y="1246473"/>
            <a:ext cx="3011558" cy="2202349"/>
          </a:xfrm>
          <a:prstGeom prst="rect">
            <a:avLst/>
          </a:prstGeom>
          <a:noFill/>
          <a:ln>
            <a:noFill/>
          </a:ln>
        </p:spPr>
      </p:pic>
      <p:pic>
        <p:nvPicPr>
          <p:cNvPr id="6" name="Picture 30" descr="Εικόνα που περιέχει κείμενο, στιγμιότυπο οθόνης, διάγραμμα, λογισμικό&#10;&#10;Περιγραφή που δημιουργήθηκε αυτόματα">
            <a:extLst>
              <a:ext uri="{FF2B5EF4-FFF2-40B4-BE49-F238E27FC236}">
                <a16:creationId xmlns:a16="http://schemas.microsoft.com/office/drawing/2014/main" id="{3B2591E4-8868-B002-E009-6FCB2B73FA3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0009" y="1246472"/>
            <a:ext cx="3001769" cy="2202350"/>
          </a:xfrm>
          <a:prstGeom prst="rect">
            <a:avLst/>
          </a:prstGeom>
          <a:noFill/>
          <a:ln>
            <a:noFill/>
          </a:ln>
        </p:spPr>
      </p:pic>
      <p:pic>
        <p:nvPicPr>
          <p:cNvPr id="7" name="Picture 33" descr="Εικόνα που περιέχει κείμενο, στιγμιότυπο οθόνης, διάγραμμα, οθόνη&#10;&#10;Περιγραφή που δημιουργήθηκε αυτόματα">
            <a:extLst>
              <a:ext uri="{FF2B5EF4-FFF2-40B4-BE49-F238E27FC236}">
                <a16:creationId xmlns:a16="http://schemas.microsoft.com/office/drawing/2014/main" id="{813DF824-F974-6C92-E4C1-9F74953BA86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35534" y="1246472"/>
            <a:ext cx="2988303" cy="2202350"/>
          </a:xfrm>
          <a:prstGeom prst="rect">
            <a:avLst/>
          </a:prstGeom>
          <a:noFill/>
          <a:ln>
            <a:noFill/>
          </a:ln>
        </p:spPr>
      </p:pic>
      <p:pic>
        <p:nvPicPr>
          <p:cNvPr id="8" name="Picture 36" descr="Εικόνα που περιέχει κείμενο, στιγμιότυπο οθόνης, διάγραμμα, λογισμικό&#10;&#10;Περιγραφή που δημιουργήθηκε αυτόματα">
            <a:extLst>
              <a:ext uri="{FF2B5EF4-FFF2-40B4-BE49-F238E27FC236}">
                <a16:creationId xmlns:a16="http://schemas.microsoft.com/office/drawing/2014/main" id="{82C6999E-807C-8F3D-904B-C849BD155E2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842" y="3787971"/>
            <a:ext cx="3011558" cy="2203193"/>
          </a:xfrm>
          <a:prstGeom prst="rect">
            <a:avLst/>
          </a:prstGeom>
          <a:noFill/>
          <a:ln>
            <a:noFill/>
          </a:ln>
        </p:spPr>
      </p:pic>
      <p:pic>
        <p:nvPicPr>
          <p:cNvPr id="9" name="Picture 39" descr="Εικόνα που περιέχει κείμενο, στιγμιότυπο οθόνης, διάγραμμα, λογισμικό&#10;&#10;Περιγραφή που δημιουργήθηκε αυτόματα">
            <a:extLst>
              <a:ext uri="{FF2B5EF4-FFF2-40B4-BE49-F238E27FC236}">
                <a16:creationId xmlns:a16="http://schemas.microsoft.com/office/drawing/2014/main" id="{B314A578-C332-23A2-FABA-E8E5F05B8952}"/>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03688" y="3787971"/>
            <a:ext cx="3011558" cy="2200183"/>
          </a:xfrm>
          <a:prstGeom prst="rect">
            <a:avLst/>
          </a:prstGeom>
          <a:noFill/>
          <a:ln>
            <a:noFill/>
          </a:ln>
        </p:spPr>
      </p:pic>
      <p:pic>
        <p:nvPicPr>
          <p:cNvPr id="10" name="Picture 43">
            <a:extLst>
              <a:ext uri="{FF2B5EF4-FFF2-40B4-BE49-F238E27FC236}">
                <a16:creationId xmlns:a16="http://schemas.microsoft.com/office/drawing/2014/main" id="{9A777595-2CF7-F5A3-CF30-89DB05B33F1A}"/>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35534" y="3787971"/>
            <a:ext cx="3387916" cy="2200183"/>
          </a:xfrm>
          <a:prstGeom prst="rect">
            <a:avLst/>
          </a:prstGeom>
          <a:noFill/>
          <a:ln>
            <a:noFill/>
          </a:ln>
        </p:spPr>
      </p:pic>
    </p:spTree>
    <p:extLst>
      <p:ext uri="{BB962C8B-B14F-4D97-AF65-F5344CB8AC3E}">
        <p14:creationId xmlns:p14="http://schemas.microsoft.com/office/powerpoint/2010/main" val="911671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091316" y="179294"/>
            <a:ext cx="4009367" cy="400110"/>
          </a:xfrm>
          <a:prstGeom prst="rect">
            <a:avLst/>
          </a:prstGeom>
          <a:noFill/>
        </p:spPr>
        <p:txBody>
          <a:bodyPr wrap="none" rtlCol="0">
            <a:spAutoFit/>
          </a:bodyPr>
          <a:lstStyle/>
          <a:p>
            <a:r>
              <a:rPr lang="el-GR" sz="2000" dirty="0"/>
              <a:t>ΑΠΟΤΕΛΕΣΜΑΤΑ ΠΡΟΣΟΜΟΙΩΣΗΣ</a:t>
            </a:r>
          </a:p>
        </p:txBody>
      </p:sp>
      <p:sp>
        <p:nvSpPr>
          <p:cNvPr id="3" name="TextBox 2">
            <a:extLst>
              <a:ext uri="{FF2B5EF4-FFF2-40B4-BE49-F238E27FC236}">
                <a16:creationId xmlns:a16="http://schemas.microsoft.com/office/drawing/2014/main" id="{AD1F30E4-E4AA-9DF7-5084-6527B7C94A96}"/>
              </a:ext>
            </a:extLst>
          </p:cNvPr>
          <p:cNvSpPr txBox="1"/>
          <p:nvPr/>
        </p:nvSpPr>
        <p:spPr>
          <a:xfrm>
            <a:off x="4091316" y="737684"/>
            <a:ext cx="4014176" cy="338554"/>
          </a:xfrm>
          <a:prstGeom prst="rect">
            <a:avLst/>
          </a:prstGeom>
          <a:noFill/>
        </p:spPr>
        <p:txBody>
          <a:bodyPr wrap="none" rtlCol="0">
            <a:spAutoFit/>
          </a:bodyPr>
          <a:lstStyle/>
          <a:p>
            <a:r>
              <a:rPr lang="el-GR" sz="1600" b="1" dirty="0"/>
              <a:t>Χώρος Υψηλής Τάσης (</a:t>
            </a:r>
            <a:r>
              <a:rPr lang="en-US" sz="1600" b="1" dirty="0"/>
              <a:t>HV) - Steady State</a:t>
            </a:r>
            <a:endParaRPr lang="el-GR" sz="1600" b="1" dirty="0"/>
          </a:p>
        </p:txBody>
      </p:sp>
      <p:pic>
        <p:nvPicPr>
          <p:cNvPr id="11" name="Picture 46" descr="Εικόνα που περιέχει κείμενο, διάγραμμα, γράφημα, γραμμή&#10;&#10;Περιγραφή που δημιουργήθηκε αυτόματα">
            <a:extLst>
              <a:ext uri="{FF2B5EF4-FFF2-40B4-BE49-F238E27FC236}">
                <a16:creationId xmlns:a16="http://schemas.microsoft.com/office/drawing/2014/main" id="{DC45B830-607E-2F1E-5C5A-BDEC5393835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219" y="1937385"/>
            <a:ext cx="4552950" cy="2983230"/>
          </a:xfrm>
          <a:prstGeom prst="rect">
            <a:avLst/>
          </a:prstGeom>
          <a:noFill/>
          <a:ln>
            <a:noFill/>
          </a:ln>
        </p:spPr>
      </p:pic>
      <p:pic>
        <p:nvPicPr>
          <p:cNvPr id="12" name="Picture 47" descr="Εικόνα που περιέχει κείμενο, στιγμιότυπο οθόνης, διάγραμμα, γράφημα&#10;&#10;Περιγραφή που δημιουργήθηκε αυτόματα">
            <a:extLst>
              <a:ext uri="{FF2B5EF4-FFF2-40B4-BE49-F238E27FC236}">
                <a16:creationId xmlns:a16="http://schemas.microsoft.com/office/drawing/2014/main" id="{B1C1FB8E-B988-0560-0C9A-029F99477B8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9833" y="1937385"/>
            <a:ext cx="4553585" cy="2984500"/>
          </a:xfrm>
          <a:prstGeom prst="rect">
            <a:avLst/>
          </a:prstGeom>
          <a:noFill/>
          <a:ln>
            <a:noFill/>
          </a:ln>
        </p:spPr>
      </p:pic>
      <p:cxnSp>
        <p:nvCxnSpPr>
          <p:cNvPr id="13" name="Ευθεία γραμμή σύνδεσης 12">
            <a:extLst>
              <a:ext uri="{FF2B5EF4-FFF2-40B4-BE49-F238E27FC236}">
                <a16:creationId xmlns:a16="http://schemas.microsoft.com/office/drawing/2014/main" id="{F5394009-905F-E526-1161-94CC80B3BA5D}"/>
              </a:ext>
            </a:extLst>
          </p:cNvPr>
          <p:cNvCxnSpPr>
            <a:cxnSpLocks/>
          </p:cNvCxnSpPr>
          <p:nvPr/>
        </p:nvCxnSpPr>
        <p:spPr>
          <a:xfrm>
            <a:off x="-12000" y="5863957"/>
            <a:ext cx="1220400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453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091316" y="179294"/>
            <a:ext cx="4009367" cy="400110"/>
          </a:xfrm>
          <a:prstGeom prst="rect">
            <a:avLst/>
          </a:prstGeom>
          <a:noFill/>
        </p:spPr>
        <p:txBody>
          <a:bodyPr wrap="none" rtlCol="0">
            <a:spAutoFit/>
          </a:bodyPr>
          <a:lstStyle/>
          <a:p>
            <a:r>
              <a:rPr lang="el-GR" sz="2000" dirty="0"/>
              <a:t>ΑΠΟΤΕΛΕΣΜΑΤΑ ΠΡΟΣΟΜΟΙΩΣΗΣ</a:t>
            </a:r>
          </a:p>
        </p:txBody>
      </p:sp>
      <p:sp>
        <p:nvSpPr>
          <p:cNvPr id="3" name="TextBox 2">
            <a:extLst>
              <a:ext uri="{FF2B5EF4-FFF2-40B4-BE49-F238E27FC236}">
                <a16:creationId xmlns:a16="http://schemas.microsoft.com/office/drawing/2014/main" id="{AD1F30E4-E4AA-9DF7-5084-6527B7C94A96}"/>
              </a:ext>
            </a:extLst>
          </p:cNvPr>
          <p:cNvSpPr txBox="1"/>
          <p:nvPr/>
        </p:nvSpPr>
        <p:spPr>
          <a:xfrm>
            <a:off x="4091316" y="737684"/>
            <a:ext cx="4014176" cy="338554"/>
          </a:xfrm>
          <a:prstGeom prst="rect">
            <a:avLst/>
          </a:prstGeom>
          <a:noFill/>
        </p:spPr>
        <p:txBody>
          <a:bodyPr wrap="none" rtlCol="0">
            <a:spAutoFit/>
          </a:bodyPr>
          <a:lstStyle/>
          <a:p>
            <a:r>
              <a:rPr lang="el-GR" sz="1600" b="1" dirty="0"/>
              <a:t>Χώρος Υψηλής Τάσης (</a:t>
            </a:r>
            <a:r>
              <a:rPr lang="en-US" sz="1600" b="1" dirty="0"/>
              <a:t>HV) - Steady State</a:t>
            </a:r>
            <a:endParaRPr lang="el-GR" sz="1600" b="1" dirty="0"/>
          </a:p>
        </p:txBody>
      </p:sp>
      <p:sp>
        <p:nvSpPr>
          <p:cNvPr id="4" name="TextBox 3">
            <a:extLst>
              <a:ext uri="{FF2B5EF4-FFF2-40B4-BE49-F238E27FC236}">
                <a16:creationId xmlns:a16="http://schemas.microsoft.com/office/drawing/2014/main" id="{FAD20EDF-90A8-E02A-2C25-94ECD99114A7}"/>
              </a:ext>
            </a:extLst>
          </p:cNvPr>
          <p:cNvSpPr txBox="1"/>
          <p:nvPr/>
        </p:nvSpPr>
        <p:spPr>
          <a:xfrm>
            <a:off x="4262291" y="6330313"/>
            <a:ext cx="3667414" cy="338554"/>
          </a:xfrm>
          <a:prstGeom prst="rect">
            <a:avLst/>
          </a:prstGeom>
          <a:noFill/>
        </p:spPr>
        <p:txBody>
          <a:bodyPr wrap="none" rtlCol="0">
            <a:spAutoFit/>
          </a:bodyPr>
          <a:lstStyle/>
          <a:p>
            <a:r>
              <a:rPr lang="el-GR" sz="1600" b="1" dirty="0"/>
              <a:t>Μέγιστη Θερμοκρασία: </a:t>
            </a:r>
            <a:r>
              <a:rPr lang="en-US" sz="1600" b="1" dirty="0"/>
              <a:t>Tmax = 47°C</a:t>
            </a:r>
            <a:r>
              <a:rPr lang="el-GR" sz="1600" b="1" dirty="0"/>
              <a:t> </a:t>
            </a:r>
          </a:p>
        </p:txBody>
      </p:sp>
      <p:pic>
        <p:nvPicPr>
          <p:cNvPr id="5" name="Picture 52">
            <a:extLst>
              <a:ext uri="{FF2B5EF4-FFF2-40B4-BE49-F238E27FC236}">
                <a16:creationId xmlns:a16="http://schemas.microsoft.com/office/drawing/2014/main" id="{01DDEA50-2B1B-9B74-5C43-2B3AF6DD891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184" y="1242444"/>
            <a:ext cx="3206157" cy="2352206"/>
          </a:xfrm>
          <a:prstGeom prst="rect">
            <a:avLst/>
          </a:prstGeom>
          <a:noFill/>
          <a:ln>
            <a:noFill/>
          </a:ln>
        </p:spPr>
      </p:pic>
      <p:pic>
        <p:nvPicPr>
          <p:cNvPr id="6" name="Picture 53" descr="Εικόνα που περιέχει κείμενο, στιγμιότυπο οθόνης, οθόνη, διάγραμμα&#10;&#10;Περιγραφή που δημιουργήθηκε αυτόματα">
            <a:extLst>
              <a:ext uri="{FF2B5EF4-FFF2-40B4-BE49-F238E27FC236}">
                <a16:creationId xmlns:a16="http://schemas.microsoft.com/office/drawing/2014/main" id="{F7422F96-4441-AAD4-832F-B5595033BB5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2921" y="1242444"/>
            <a:ext cx="3206157" cy="2366579"/>
          </a:xfrm>
          <a:prstGeom prst="rect">
            <a:avLst/>
          </a:prstGeom>
          <a:noFill/>
          <a:ln>
            <a:noFill/>
          </a:ln>
        </p:spPr>
      </p:pic>
      <p:pic>
        <p:nvPicPr>
          <p:cNvPr id="7" name="Picture 54" descr="Εικόνα που περιέχει κείμενο, στιγμιότυπο οθόνης, διάγραμμα, γραμμή&#10;&#10;Περιγραφή που δημιουργήθηκε αυτόματα">
            <a:extLst>
              <a:ext uri="{FF2B5EF4-FFF2-40B4-BE49-F238E27FC236}">
                <a16:creationId xmlns:a16="http://schemas.microsoft.com/office/drawing/2014/main" id="{5D1BBDBC-ED19-67C5-861C-5C2B250AB83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8658" y="1242444"/>
            <a:ext cx="3229718" cy="2366579"/>
          </a:xfrm>
          <a:prstGeom prst="rect">
            <a:avLst/>
          </a:prstGeom>
          <a:noFill/>
          <a:ln>
            <a:noFill/>
          </a:ln>
        </p:spPr>
      </p:pic>
      <p:pic>
        <p:nvPicPr>
          <p:cNvPr id="8" name="Picture 55" descr="Εικόνα που περιέχει κείμενο, στιγμιότυπο οθόνης, διάγραμμα, λογισμικό&#10;&#10;Περιγραφή που δημιουργήθηκε αυτόματα">
            <a:extLst>
              <a:ext uri="{FF2B5EF4-FFF2-40B4-BE49-F238E27FC236}">
                <a16:creationId xmlns:a16="http://schemas.microsoft.com/office/drawing/2014/main" id="{EAA0E339-57F8-5C60-CB2F-44777B95F2A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2729" y="3785202"/>
            <a:ext cx="3210612" cy="2344161"/>
          </a:xfrm>
          <a:prstGeom prst="rect">
            <a:avLst/>
          </a:prstGeom>
          <a:noFill/>
          <a:ln>
            <a:noFill/>
          </a:ln>
        </p:spPr>
      </p:pic>
      <p:pic>
        <p:nvPicPr>
          <p:cNvPr id="9" name="Picture 48">
            <a:extLst>
              <a:ext uri="{FF2B5EF4-FFF2-40B4-BE49-F238E27FC236}">
                <a16:creationId xmlns:a16="http://schemas.microsoft.com/office/drawing/2014/main" id="{9A0D582B-CDDC-9EB7-3987-8645A99F967D}"/>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92922" y="3804151"/>
            <a:ext cx="3206156" cy="2359956"/>
          </a:xfrm>
          <a:prstGeom prst="rect">
            <a:avLst/>
          </a:prstGeom>
          <a:noFill/>
          <a:ln>
            <a:noFill/>
          </a:ln>
        </p:spPr>
      </p:pic>
      <p:pic>
        <p:nvPicPr>
          <p:cNvPr id="10" name="Picture 59">
            <a:extLst>
              <a:ext uri="{FF2B5EF4-FFF2-40B4-BE49-F238E27FC236}">
                <a16:creationId xmlns:a16="http://schemas.microsoft.com/office/drawing/2014/main" id="{422390D0-D695-0F9A-9675-76C80BFD0F0E}"/>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68658" y="3804151"/>
            <a:ext cx="3210612" cy="2358266"/>
          </a:xfrm>
          <a:prstGeom prst="rect">
            <a:avLst/>
          </a:prstGeom>
          <a:noFill/>
          <a:ln>
            <a:noFill/>
          </a:ln>
        </p:spPr>
      </p:pic>
    </p:spTree>
    <p:extLst>
      <p:ext uri="{BB962C8B-B14F-4D97-AF65-F5344CB8AC3E}">
        <p14:creationId xmlns:p14="http://schemas.microsoft.com/office/powerpoint/2010/main" val="4125727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091316" y="179294"/>
            <a:ext cx="4009367" cy="400110"/>
          </a:xfrm>
          <a:prstGeom prst="rect">
            <a:avLst/>
          </a:prstGeom>
          <a:noFill/>
        </p:spPr>
        <p:txBody>
          <a:bodyPr wrap="none" rtlCol="0">
            <a:spAutoFit/>
          </a:bodyPr>
          <a:lstStyle/>
          <a:p>
            <a:r>
              <a:rPr lang="el-GR" sz="2000" dirty="0"/>
              <a:t>ΑΠΟΤΕΛΕΣΜΑΤΑ ΠΡΟΣΟΜΟΙΩΣΗΣ</a:t>
            </a:r>
          </a:p>
        </p:txBody>
      </p:sp>
      <p:sp>
        <p:nvSpPr>
          <p:cNvPr id="3" name="TextBox 2">
            <a:extLst>
              <a:ext uri="{FF2B5EF4-FFF2-40B4-BE49-F238E27FC236}">
                <a16:creationId xmlns:a16="http://schemas.microsoft.com/office/drawing/2014/main" id="{625398D1-C101-44F3-F4F6-55341F49D09F}"/>
              </a:ext>
            </a:extLst>
          </p:cNvPr>
          <p:cNvSpPr txBox="1"/>
          <p:nvPr/>
        </p:nvSpPr>
        <p:spPr>
          <a:xfrm>
            <a:off x="4201665" y="743661"/>
            <a:ext cx="3788666" cy="338554"/>
          </a:xfrm>
          <a:prstGeom prst="rect">
            <a:avLst/>
          </a:prstGeom>
          <a:noFill/>
        </p:spPr>
        <p:txBody>
          <a:bodyPr wrap="none" rtlCol="0">
            <a:spAutoFit/>
          </a:bodyPr>
          <a:lstStyle/>
          <a:p>
            <a:r>
              <a:rPr lang="el-GR" sz="1600" b="1" dirty="0"/>
              <a:t>Χώρος Υψηλής Τάσης (</a:t>
            </a:r>
            <a:r>
              <a:rPr lang="en-US" sz="1600" b="1" dirty="0"/>
              <a:t>HV) - Transient</a:t>
            </a:r>
            <a:endParaRPr lang="el-GR" sz="1600" b="1" dirty="0"/>
          </a:p>
        </p:txBody>
      </p:sp>
      <p:pic>
        <p:nvPicPr>
          <p:cNvPr id="14" name="Εικόνα 13" descr="Εικόνα που περιέχει κείμενο, στιγμιότυπο οθόνης, γραμμή, γράφημα&#10;&#10;Περιγραφή που δημιουργήθηκε αυτόματα">
            <a:extLst>
              <a:ext uri="{FF2B5EF4-FFF2-40B4-BE49-F238E27FC236}">
                <a16:creationId xmlns:a16="http://schemas.microsoft.com/office/drawing/2014/main" id="{7119CFB7-C89D-EC04-4CEC-BB8560B19F8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481" y="1825306"/>
            <a:ext cx="4895343" cy="3207385"/>
          </a:xfrm>
          <a:prstGeom prst="rect">
            <a:avLst/>
          </a:prstGeom>
          <a:noFill/>
          <a:ln>
            <a:noFill/>
          </a:ln>
        </p:spPr>
      </p:pic>
      <p:pic>
        <p:nvPicPr>
          <p:cNvPr id="15" name="Εικόνα 14" descr="Εικόνα που περιέχει κείμενο, στιγμιότυπο οθόνης, διάγραμμα, γράφημα&#10;&#10;Περιγραφή που δημιουργήθηκε αυτόματα">
            <a:extLst>
              <a:ext uri="{FF2B5EF4-FFF2-40B4-BE49-F238E27FC236}">
                <a16:creationId xmlns:a16="http://schemas.microsoft.com/office/drawing/2014/main" id="{5B09E5CE-EA8E-7C23-B5EB-F8EC726E535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27669" y="1825306"/>
            <a:ext cx="4895850" cy="3207385"/>
          </a:xfrm>
          <a:prstGeom prst="rect">
            <a:avLst/>
          </a:prstGeom>
          <a:noFill/>
          <a:ln>
            <a:noFill/>
          </a:ln>
        </p:spPr>
      </p:pic>
      <p:cxnSp>
        <p:nvCxnSpPr>
          <p:cNvPr id="16" name="Ευθεία γραμμή σύνδεσης 15">
            <a:extLst>
              <a:ext uri="{FF2B5EF4-FFF2-40B4-BE49-F238E27FC236}">
                <a16:creationId xmlns:a16="http://schemas.microsoft.com/office/drawing/2014/main" id="{095CE477-8E10-B172-2DCB-15BE6FC3BD32}"/>
              </a:ext>
            </a:extLst>
          </p:cNvPr>
          <p:cNvCxnSpPr>
            <a:cxnSpLocks/>
          </p:cNvCxnSpPr>
          <p:nvPr/>
        </p:nvCxnSpPr>
        <p:spPr>
          <a:xfrm>
            <a:off x="-12000" y="5863957"/>
            <a:ext cx="1220400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9440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091316" y="179294"/>
            <a:ext cx="4009367" cy="400110"/>
          </a:xfrm>
          <a:prstGeom prst="rect">
            <a:avLst/>
          </a:prstGeom>
          <a:noFill/>
        </p:spPr>
        <p:txBody>
          <a:bodyPr wrap="none" rtlCol="0">
            <a:spAutoFit/>
          </a:bodyPr>
          <a:lstStyle/>
          <a:p>
            <a:r>
              <a:rPr lang="el-GR" sz="2000" dirty="0"/>
              <a:t>ΑΠΟΤΕΛΕΣΜΑΤΑ ΠΡΟΣΟΜΟΙΩΣΗΣ</a:t>
            </a:r>
          </a:p>
        </p:txBody>
      </p:sp>
      <p:sp>
        <p:nvSpPr>
          <p:cNvPr id="3" name="TextBox 2">
            <a:extLst>
              <a:ext uri="{FF2B5EF4-FFF2-40B4-BE49-F238E27FC236}">
                <a16:creationId xmlns:a16="http://schemas.microsoft.com/office/drawing/2014/main" id="{625398D1-C101-44F3-F4F6-55341F49D09F}"/>
              </a:ext>
            </a:extLst>
          </p:cNvPr>
          <p:cNvSpPr txBox="1"/>
          <p:nvPr/>
        </p:nvSpPr>
        <p:spPr>
          <a:xfrm>
            <a:off x="4201665" y="743661"/>
            <a:ext cx="3788666" cy="338554"/>
          </a:xfrm>
          <a:prstGeom prst="rect">
            <a:avLst/>
          </a:prstGeom>
          <a:noFill/>
        </p:spPr>
        <p:txBody>
          <a:bodyPr wrap="none" rtlCol="0">
            <a:spAutoFit/>
          </a:bodyPr>
          <a:lstStyle/>
          <a:p>
            <a:r>
              <a:rPr lang="el-GR" sz="1600" b="1" dirty="0"/>
              <a:t>Χώρος Υψηλής Τάσης (</a:t>
            </a:r>
            <a:r>
              <a:rPr lang="en-US" sz="1600" b="1" dirty="0"/>
              <a:t>HV) - Transient</a:t>
            </a:r>
            <a:endParaRPr lang="el-GR" sz="1600" b="1" dirty="0"/>
          </a:p>
        </p:txBody>
      </p:sp>
      <p:sp>
        <p:nvSpPr>
          <p:cNvPr id="4" name="TextBox 3">
            <a:extLst>
              <a:ext uri="{FF2B5EF4-FFF2-40B4-BE49-F238E27FC236}">
                <a16:creationId xmlns:a16="http://schemas.microsoft.com/office/drawing/2014/main" id="{E486446A-6939-1C9F-7EC0-5644517B7E1B}"/>
              </a:ext>
            </a:extLst>
          </p:cNvPr>
          <p:cNvSpPr txBox="1"/>
          <p:nvPr/>
        </p:nvSpPr>
        <p:spPr>
          <a:xfrm>
            <a:off x="4262291" y="6330313"/>
            <a:ext cx="3667414" cy="338554"/>
          </a:xfrm>
          <a:prstGeom prst="rect">
            <a:avLst/>
          </a:prstGeom>
          <a:noFill/>
        </p:spPr>
        <p:txBody>
          <a:bodyPr wrap="none" rtlCol="0">
            <a:spAutoFit/>
          </a:bodyPr>
          <a:lstStyle/>
          <a:p>
            <a:r>
              <a:rPr lang="el-GR" sz="1600" b="1" dirty="0"/>
              <a:t>Μέγιστη Θερμοκρασία: </a:t>
            </a:r>
            <a:r>
              <a:rPr lang="en-US" sz="1600" b="1" dirty="0"/>
              <a:t>Tmax = 37°C</a:t>
            </a:r>
            <a:r>
              <a:rPr lang="el-GR" sz="1600" b="1" dirty="0"/>
              <a:t> </a:t>
            </a:r>
          </a:p>
        </p:txBody>
      </p:sp>
      <p:pic>
        <p:nvPicPr>
          <p:cNvPr id="5" name="Εικόνα 4" descr="Εικόνα που περιέχει κείμενο, στιγμιότυπο οθόνης, διάγραμμα, σχεδίαση&#10;&#10;Περιγραφή που δημιουργήθηκε αυτόματα">
            <a:extLst>
              <a:ext uri="{FF2B5EF4-FFF2-40B4-BE49-F238E27FC236}">
                <a16:creationId xmlns:a16="http://schemas.microsoft.com/office/drawing/2014/main" id="{04DB9DA8-F6C5-BCFD-077A-7052F760C6A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620" y="1246472"/>
            <a:ext cx="3114850" cy="2279776"/>
          </a:xfrm>
          <a:prstGeom prst="rect">
            <a:avLst/>
          </a:prstGeom>
          <a:noFill/>
          <a:ln>
            <a:noFill/>
          </a:ln>
        </p:spPr>
      </p:pic>
      <p:pic>
        <p:nvPicPr>
          <p:cNvPr id="6" name="Εικόνα 5" descr="Εικόνα που περιέχει στιγμιότυπο οθόνης, διάγραμμα, κείμενο, σχεδίαση&#10;&#10;Περιγραφή που δημιουργήθηκε αυτόματα">
            <a:extLst>
              <a:ext uri="{FF2B5EF4-FFF2-40B4-BE49-F238E27FC236}">
                <a16:creationId xmlns:a16="http://schemas.microsoft.com/office/drawing/2014/main" id="{36BD7052-A959-C0B0-327D-7856DC94085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47671" y="1251279"/>
            <a:ext cx="3096653" cy="2279777"/>
          </a:xfrm>
          <a:prstGeom prst="rect">
            <a:avLst/>
          </a:prstGeom>
          <a:noFill/>
          <a:ln>
            <a:noFill/>
          </a:ln>
        </p:spPr>
      </p:pic>
      <p:pic>
        <p:nvPicPr>
          <p:cNvPr id="7" name="Εικόνα 6" descr="Εικόνα που περιέχει στιγμιότυπο οθόνης, κείμενο, διάγραμμα, σχεδίαση&#10;&#10;Περιγραφή που δημιουργήθηκε αυτόματα">
            <a:extLst>
              <a:ext uri="{FF2B5EF4-FFF2-40B4-BE49-F238E27FC236}">
                <a16:creationId xmlns:a16="http://schemas.microsoft.com/office/drawing/2014/main" id="{D6DD9B5F-FBDF-DEC3-8CE4-9303EC484DE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2727" y="1246472"/>
            <a:ext cx="3096653" cy="2273601"/>
          </a:xfrm>
          <a:prstGeom prst="rect">
            <a:avLst/>
          </a:prstGeom>
          <a:noFill/>
          <a:ln>
            <a:noFill/>
          </a:ln>
        </p:spPr>
      </p:pic>
      <p:pic>
        <p:nvPicPr>
          <p:cNvPr id="8" name="Εικόνα 7" descr="Εικόνα που περιέχει στιγμιότυπο οθόνης, διάγραμμα, κείμενο, σχεδίαση&#10;&#10;Περιγραφή που δημιουργήθηκε αυτόματα">
            <a:extLst>
              <a:ext uri="{FF2B5EF4-FFF2-40B4-BE49-F238E27FC236}">
                <a16:creationId xmlns:a16="http://schemas.microsoft.com/office/drawing/2014/main" id="{7A740F21-FB48-2BD5-517F-C92DB48376C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5875" y="3797286"/>
            <a:ext cx="3124622" cy="2285553"/>
          </a:xfrm>
          <a:prstGeom prst="rect">
            <a:avLst/>
          </a:prstGeom>
          <a:noFill/>
          <a:ln>
            <a:noFill/>
          </a:ln>
        </p:spPr>
      </p:pic>
      <p:pic>
        <p:nvPicPr>
          <p:cNvPr id="9" name="Εικόνα 8" descr="Εικόνα που περιέχει κείμενο, στιγμιότυπο οθόνης, διάγραμμα, σχεδίαση&#10;&#10;Περιγραφή που δημιουργήθηκε αυτόματα">
            <a:extLst>
              <a:ext uri="{FF2B5EF4-FFF2-40B4-BE49-F238E27FC236}">
                <a16:creationId xmlns:a16="http://schemas.microsoft.com/office/drawing/2014/main" id="{F18B397A-0F06-5168-C45B-52FBBD08DCE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37970" y="3806815"/>
            <a:ext cx="3121295" cy="2285553"/>
          </a:xfrm>
          <a:prstGeom prst="rect">
            <a:avLst/>
          </a:prstGeom>
          <a:noFill/>
          <a:ln>
            <a:noFill/>
          </a:ln>
        </p:spPr>
      </p:pic>
      <p:pic>
        <p:nvPicPr>
          <p:cNvPr id="10" name="Εικόνα 9" descr="Εικόνα που περιέχει κείμενο, στιγμιότυπο οθόνης, διάγραμμα, σχεδίαση&#10;&#10;Περιγραφή που δημιουργήθηκε αυτόματα">
            <a:extLst>
              <a:ext uri="{FF2B5EF4-FFF2-40B4-BE49-F238E27FC236}">
                <a16:creationId xmlns:a16="http://schemas.microsoft.com/office/drawing/2014/main" id="{185F9B24-4DD9-7CA4-BBCB-A65E53464B22}"/>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74533" y="3801987"/>
            <a:ext cx="3114848" cy="2290381"/>
          </a:xfrm>
          <a:prstGeom prst="rect">
            <a:avLst/>
          </a:prstGeom>
          <a:noFill/>
          <a:ln>
            <a:noFill/>
          </a:ln>
        </p:spPr>
      </p:pic>
    </p:spTree>
    <p:extLst>
      <p:ext uri="{BB962C8B-B14F-4D97-AF65-F5344CB8AC3E}">
        <p14:creationId xmlns:p14="http://schemas.microsoft.com/office/powerpoint/2010/main" val="581485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492C8E-CF7B-CAF5-A07C-543D5B37C1FF}"/>
              </a:ext>
            </a:extLst>
          </p:cNvPr>
          <p:cNvSpPr txBox="1"/>
          <p:nvPr/>
        </p:nvSpPr>
        <p:spPr>
          <a:xfrm>
            <a:off x="5425303" y="248044"/>
            <a:ext cx="1341393" cy="400110"/>
          </a:xfrm>
          <a:prstGeom prst="rect">
            <a:avLst/>
          </a:prstGeom>
          <a:noFill/>
        </p:spPr>
        <p:txBody>
          <a:bodyPr wrap="none" rtlCol="0">
            <a:spAutoFit/>
          </a:bodyPr>
          <a:lstStyle/>
          <a:p>
            <a:r>
              <a:rPr lang="el-GR" sz="2000" dirty="0"/>
              <a:t>ΕΙΣΑΓΩΓΗ</a:t>
            </a:r>
          </a:p>
        </p:txBody>
      </p:sp>
      <p:sp>
        <p:nvSpPr>
          <p:cNvPr id="5" name="TextBox 4">
            <a:extLst>
              <a:ext uri="{FF2B5EF4-FFF2-40B4-BE49-F238E27FC236}">
                <a16:creationId xmlns:a16="http://schemas.microsoft.com/office/drawing/2014/main" id="{31C253CD-79A6-F387-AADE-B3E6FBC6BBED}"/>
              </a:ext>
            </a:extLst>
          </p:cNvPr>
          <p:cNvSpPr txBox="1"/>
          <p:nvPr/>
        </p:nvSpPr>
        <p:spPr>
          <a:xfrm>
            <a:off x="878541" y="871083"/>
            <a:ext cx="10754656" cy="584775"/>
          </a:xfrm>
          <a:prstGeom prst="rect">
            <a:avLst/>
          </a:prstGeom>
          <a:noFill/>
        </p:spPr>
        <p:txBody>
          <a:bodyPr wrap="square">
            <a:spAutoFit/>
          </a:bodyPr>
          <a:lstStyle/>
          <a:p>
            <a:r>
              <a:rPr lang="el-GR" sz="1600" dirty="0"/>
              <a:t>Η συγκεκριμένη διπλωματική εργασία εξετάζει το σύστημα ψύξης ενός συσσωρευτή ενέργειας ή αλλιώς ενός κουτιού μπαταριών σε ένα ηλεκτρικό αγωνιστικό μονοθέσιο τύπου Formula Student. </a:t>
            </a:r>
          </a:p>
        </p:txBody>
      </p:sp>
      <p:sp>
        <p:nvSpPr>
          <p:cNvPr id="7" name="TextBox 6">
            <a:extLst>
              <a:ext uri="{FF2B5EF4-FFF2-40B4-BE49-F238E27FC236}">
                <a16:creationId xmlns:a16="http://schemas.microsoft.com/office/drawing/2014/main" id="{2EA8E67C-724D-5FAD-6677-7A1C74E2393D}"/>
              </a:ext>
            </a:extLst>
          </p:cNvPr>
          <p:cNvSpPr txBox="1"/>
          <p:nvPr/>
        </p:nvSpPr>
        <p:spPr>
          <a:xfrm>
            <a:off x="878541" y="3307818"/>
            <a:ext cx="10754656" cy="584775"/>
          </a:xfrm>
          <a:prstGeom prst="rect">
            <a:avLst/>
          </a:prstGeom>
          <a:noFill/>
        </p:spPr>
        <p:txBody>
          <a:bodyPr wrap="square">
            <a:spAutoFit/>
          </a:bodyPr>
          <a:lstStyle/>
          <a:p>
            <a:r>
              <a:rPr lang="el-GR" sz="1600" dirty="0"/>
              <a:t>Για την επίτευξη του στόχου αυτού πραγματοποιήθηκε μια προκαταρκτική θεωρητική μελέτη του συστήματος, τα πορίσματα της οποίας αποτέλεσαν γνώμονα για τον σχεδιασμό της ψύξης. </a:t>
            </a:r>
          </a:p>
        </p:txBody>
      </p:sp>
      <p:grpSp>
        <p:nvGrpSpPr>
          <p:cNvPr id="8" name="Google Shape;2407;p73">
            <a:extLst>
              <a:ext uri="{FF2B5EF4-FFF2-40B4-BE49-F238E27FC236}">
                <a16:creationId xmlns:a16="http://schemas.microsoft.com/office/drawing/2014/main" id="{AB05B6B8-D013-73F2-DC0F-F995E22EA7E2}"/>
              </a:ext>
            </a:extLst>
          </p:cNvPr>
          <p:cNvGrpSpPr/>
          <p:nvPr/>
        </p:nvGrpSpPr>
        <p:grpSpPr>
          <a:xfrm>
            <a:off x="453707" y="964652"/>
            <a:ext cx="424834" cy="198819"/>
            <a:chOff x="4920150" y="1977875"/>
            <a:chExt cx="68525" cy="33800"/>
          </a:xfrm>
        </p:grpSpPr>
        <p:sp>
          <p:nvSpPr>
            <p:cNvPr id="9" name="Google Shape;2408;p73">
              <a:extLst>
                <a:ext uri="{FF2B5EF4-FFF2-40B4-BE49-F238E27FC236}">
                  <a16:creationId xmlns:a16="http://schemas.microsoft.com/office/drawing/2014/main" id="{479FF038-6CA4-4D15-1BF5-C32D63C9E8E8}"/>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0" name="Google Shape;2409;p73">
              <a:extLst>
                <a:ext uri="{FF2B5EF4-FFF2-40B4-BE49-F238E27FC236}">
                  <a16:creationId xmlns:a16="http://schemas.microsoft.com/office/drawing/2014/main" id="{890CD2FB-5E71-BD5B-DE06-E335C513342C}"/>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1" name="Google Shape;2410;p73">
              <a:extLst>
                <a:ext uri="{FF2B5EF4-FFF2-40B4-BE49-F238E27FC236}">
                  <a16:creationId xmlns:a16="http://schemas.microsoft.com/office/drawing/2014/main" id="{652C680F-67F3-0E75-C3F1-268D414F74B7}"/>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12" name="Google Shape;2407;p73">
            <a:extLst>
              <a:ext uri="{FF2B5EF4-FFF2-40B4-BE49-F238E27FC236}">
                <a16:creationId xmlns:a16="http://schemas.microsoft.com/office/drawing/2014/main" id="{B0538818-D4CC-A4EB-1BF3-24A17DA3A31C}"/>
              </a:ext>
            </a:extLst>
          </p:cNvPr>
          <p:cNvGrpSpPr/>
          <p:nvPr/>
        </p:nvGrpSpPr>
        <p:grpSpPr>
          <a:xfrm>
            <a:off x="453707" y="3401387"/>
            <a:ext cx="424834" cy="198819"/>
            <a:chOff x="4920150" y="1977875"/>
            <a:chExt cx="68525" cy="33800"/>
          </a:xfrm>
        </p:grpSpPr>
        <p:sp>
          <p:nvSpPr>
            <p:cNvPr id="13" name="Google Shape;2408;p73">
              <a:extLst>
                <a:ext uri="{FF2B5EF4-FFF2-40B4-BE49-F238E27FC236}">
                  <a16:creationId xmlns:a16="http://schemas.microsoft.com/office/drawing/2014/main" id="{3333095F-D310-53C6-30AA-5219A3889DE8}"/>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4" name="Google Shape;2409;p73">
              <a:extLst>
                <a:ext uri="{FF2B5EF4-FFF2-40B4-BE49-F238E27FC236}">
                  <a16:creationId xmlns:a16="http://schemas.microsoft.com/office/drawing/2014/main" id="{DA7CCF8E-3901-207D-10F6-462E1C9439C3}"/>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5" name="Google Shape;2410;p73">
              <a:extLst>
                <a:ext uri="{FF2B5EF4-FFF2-40B4-BE49-F238E27FC236}">
                  <a16:creationId xmlns:a16="http://schemas.microsoft.com/office/drawing/2014/main" id="{B1A813C9-49A2-3AA1-1205-D9BF5EDEF6F0}"/>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AFC77383-CEB8-A794-A6F6-BC4CE85ED511}"/>
              </a:ext>
            </a:extLst>
          </p:cNvPr>
          <p:cNvSpPr txBox="1"/>
          <p:nvPr/>
        </p:nvSpPr>
        <p:spPr>
          <a:xfrm>
            <a:off x="878541" y="2049638"/>
            <a:ext cx="10754656" cy="830997"/>
          </a:xfrm>
          <a:prstGeom prst="rect">
            <a:avLst/>
          </a:prstGeom>
          <a:noFill/>
        </p:spPr>
        <p:txBody>
          <a:bodyPr wrap="square">
            <a:spAutoFit/>
          </a:bodyPr>
          <a:lstStyle/>
          <a:p>
            <a:r>
              <a:rPr lang="el-GR" sz="1600" dirty="0"/>
              <a:t>Στόχος είναι ο σχεδιασμός και η θερμική ανάλυση ενός ψυκτικού συστήματος το οποίο θα καλύπτει τις ανάγκες του συσσωρευτή ενέργειας, ενώ ταυτόχρονα θα πληροί τις απαραίτητες προδιαγραφές που τίθενται, με απώτερο σκοπό την ενσωμάτωσή του στο αγωνιστικό μονοθέσιο της ομάδας PROM Racing NTUA FSAE Team.</a:t>
            </a:r>
          </a:p>
        </p:txBody>
      </p:sp>
      <p:grpSp>
        <p:nvGrpSpPr>
          <p:cNvPr id="6" name="Google Shape;2407;p73">
            <a:extLst>
              <a:ext uri="{FF2B5EF4-FFF2-40B4-BE49-F238E27FC236}">
                <a16:creationId xmlns:a16="http://schemas.microsoft.com/office/drawing/2014/main" id="{CF3F59A1-3EC7-93E0-52FF-E7E87015CE6A}"/>
              </a:ext>
            </a:extLst>
          </p:cNvPr>
          <p:cNvGrpSpPr/>
          <p:nvPr/>
        </p:nvGrpSpPr>
        <p:grpSpPr>
          <a:xfrm>
            <a:off x="453707" y="2140905"/>
            <a:ext cx="424834" cy="198819"/>
            <a:chOff x="4920150" y="1977875"/>
            <a:chExt cx="68525" cy="33800"/>
          </a:xfrm>
        </p:grpSpPr>
        <p:sp>
          <p:nvSpPr>
            <p:cNvPr id="16" name="Google Shape;2408;p73">
              <a:extLst>
                <a:ext uri="{FF2B5EF4-FFF2-40B4-BE49-F238E27FC236}">
                  <a16:creationId xmlns:a16="http://schemas.microsoft.com/office/drawing/2014/main" id="{459EA062-48FB-B237-5FB6-05116E564278}"/>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7" name="Google Shape;2409;p73">
              <a:extLst>
                <a:ext uri="{FF2B5EF4-FFF2-40B4-BE49-F238E27FC236}">
                  <a16:creationId xmlns:a16="http://schemas.microsoft.com/office/drawing/2014/main" id="{F68B9A89-3C55-6445-33BB-04C7E8A7E5D4}"/>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8" name="Google Shape;2410;p73">
              <a:extLst>
                <a:ext uri="{FF2B5EF4-FFF2-40B4-BE49-F238E27FC236}">
                  <a16:creationId xmlns:a16="http://schemas.microsoft.com/office/drawing/2014/main" id="{08E0A944-2273-156D-C414-2C7251888596}"/>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sp>
        <p:nvSpPr>
          <p:cNvPr id="20" name="TextBox 19">
            <a:extLst>
              <a:ext uri="{FF2B5EF4-FFF2-40B4-BE49-F238E27FC236}">
                <a16:creationId xmlns:a16="http://schemas.microsoft.com/office/drawing/2014/main" id="{9E9A5CEA-465C-E331-5B05-C53D8C88E8C0}"/>
              </a:ext>
            </a:extLst>
          </p:cNvPr>
          <p:cNvSpPr txBox="1"/>
          <p:nvPr/>
        </p:nvSpPr>
        <p:spPr>
          <a:xfrm>
            <a:off x="878541" y="4477478"/>
            <a:ext cx="10754656" cy="1077218"/>
          </a:xfrm>
          <a:prstGeom prst="rect">
            <a:avLst/>
          </a:prstGeom>
          <a:noFill/>
        </p:spPr>
        <p:txBody>
          <a:bodyPr wrap="square">
            <a:spAutoFit/>
          </a:bodyPr>
          <a:lstStyle/>
          <a:p>
            <a:r>
              <a:rPr lang="el-GR" sz="1600" dirty="0"/>
              <a:t>Η θερμική ανάλυση του συστήματος έγινε μέσω προσομοιώσεων υπολογιστικής ρευστοδυναμικής συμπεριλαμβάνοντας την εξίσωση της ενέργειας στο λογισμικό ANSYS Fluent. Συνεπώς, κρίθηκε απαραίτητο ο σχεδιασμός τόσο του συσσωρευτή ενέργειας όσο και του συστήματος ψύξης του να αποτυπωθούν από ένα λογισμικό σχεδιασμού και συγκεκριμένα το λογισμικό SolidWorks. </a:t>
            </a:r>
          </a:p>
        </p:txBody>
      </p:sp>
      <p:grpSp>
        <p:nvGrpSpPr>
          <p:cNvPr id="21" name="Google Shape;2407;p73">
            <a:extLst>
              <a:ext uri="{FF2B5EF4-FFF2-40B4-BE49-F238E27FC236}">
                <a16:creationId xmlns:a16="http://schemas.microsoft.com/office/drawing/2014/main" id="{F1F9B704-A7C6-8FB4-7231-15E295689757}"/>
              </a:ext>
            </a:extLst>
          </p:cNvPr>
          <p:cNvGrpSpPr/>
          <p:nvPr/>
        </p:nvGrpSpPr>
        <p:grpSpPr>
          <a:xfrm>
            <a:off x="453707" y="4571962"/>
            <a:ext cx="424834" cy="198819"/>
            <a:chOff x="4920150" y="1977875"/>
            <a:chExt cx="68525" cy="33800"/>
          </a:xfrm>
        </p:grpSpPr>
        <p:sp>
          <p:nvSpPr>
            <p:cNvPr id="22" name="Google Shape;2408;p73">
              <a:extLst>
                <a:ext uri="{FF2B5EF4-FFF2-40B4-BE49-F238E27FC236}">
                  <a16:creationId xmlns:a16="http://schemas.microsoft.com/office/drawing/2014/main" id="{7D475D6F-EC62-E7E8-C93A-AC266531E192}"/>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3" name="Google Shape;2409;p73">
              <a:extLst>
                <a:ext uri="{FF2B5EF4-FFF2-40B4-BE49-F238E27FC236}">
                  <a16:creationId xmlns:a16="http://schemas.microsoft.com/office/drawing/2014/main" id="{8C5800DA-FF17-F64A-E9C6-D54F1EC58E23}"/>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4" name="Google Shape;2410;p73">
              <a:extLst>
                <a:ext uri="{FF2B5EF4-FFF2-40B4-BE49-F238E27FC236}">
                  <a16:creationId xmlns:a16="http://schemas.microsoft.com/office/drawing/2014/main" id="{3D9A80E0-2C1E-F1DB-5E50-758E1B516589}"/>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cxnSp>
        <p:nvCxnSpPr>
          <p:cNvPr id="25" name="Ευθεία γραμμή σύνδεσης 24">
            <a:extLst>
              <a:ext uri="{FF2B5EF4-FFF2-40B4-BE49-F238E27FC236}">
                <a16:creationId xmlns:a16="http://schemas.microsoft.com/office/drawing/2014/main" id="{6BFFE08D-3896-6A0C-4752-A9086A8E6F0C}"/>
              </a:ext>
            </a:extLst>
          </p:cNvPr>
          <p:cNvCxnSpPr>
            <a:cxnSpLocks/>
          </p:cNvCxnSpPr>
          <p:nvPr/>
        </p:nvCxnSpPr>
        <p:spPr>
          <a:xfrm>
            <a:off x="-12000" y="5863957"/>
            <a:ext cx="1220400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04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Εικόνα 1">
            <a:extLst>
              <a:ext uri="{FF2B5EF4-FFF2-40B4-BE49-F238E27FC236}">
                <a16:creationId xmlns:a16="http://schemas.microsoft.com/office/drawing/2014/main" id="{F20FE634-A672-421A-9CB6-6B7F7BCDD81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789" y="1757680"/>
            <a:ext cx="4533900" cy="3342640"/>
          </a:xfrm>
          <a:prstGeom prst="rect">
            <a:avLst/>
          </a:prstGeom>
          <a:noFill/>
          <a:ln>
            <a:noFill/>
          </a:ln>
        </p:spPr>
      </p:pic>
      <p:pic>
        <p:nvPicPr>
          <p:cNvPr id="4" name="Εικόνα 3" descr="Εικόνα που περιέχει κείμενο, διάγραμμα, στιγμιότυπο οθόνης, γράφημα&#10;&#10;Περιγραφή που δημιουργήθηκε αυτόματα">
            <a:extLst>
              <a:ext uri="{FF2B5EF4-FFF2-40B4-BE49-F238E27FC236}">
                <a16:creationId xmlns:a16="http://schemas.microsoft.com/office/drawing/2014/main" id="{F836A55F-E5BF-B318-CA3D-943A84EFC53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3313" y="1757680"/>
            <a:ext cx="4538872" cy="3342640"/>
          </a:xfrm>
          <a:prstGeom prst="rect">
            <a:avLst/>
          </a:prstGeom>
          <a:noFill/>
          <a:ln>
            <a:noFill/>
          </a:ln>
        </p:spPr>
      </p:pic>
      <p:sp>
        <p:nvSpPr>
          <p:cNvPr id="5" name="TextBox 4">
            <a:extLst>
              <a:ext uri="{FF2B5EF4-FFF2-40B4-BE49-F238E27FC236}">
                <a16:creationId xmlns:a16="http://schemas.microsoft.com/office/drawing/2014/main" id="{7298DE4D-5460-E44F-FD8F-7CB8EC63AD9A}"/>
              </a:ext>
            </a:extLst>
          </p:cNvPr>
          <p:cNvSpPr txBox="1"/>
          <p:nvPr/>
        </p:nvSpPr>
        <p:spPr>
          <a:xfrm>
            <a:off x="4091316" y="179294"/>
            <a:ext cx="4009367" cy="400110"/>
          </a:xfrm>
          <a:prstGeom prst="rect">
            <a:avLst/>
          </a:prstGeom>
          <a:noFill/>
        </p:spPr>
        <p:txBody>
          <a:bodyPr wrap="none" rtlCol="0">
            <a:spAutoFit/>
          </a:bodyPr>
          <a:lstStyle/>
          <a:p>
            <a:r>
              <a:rPr lang="el-GR" sz="2000" dirty="0"/>
              <a:t>ΑΠΟΤΕΛΕΣΜΑΤΑ ΠΡΟΣΟΜΟΙΩΣΗΣ</a:t>
            </a:r>
          </a:p>
        </p:txBody>
      </p:sp>
      <p:sp>
        <p:nvSpPr>
          <p:cNvPr id="6" name="TextBox 5">
            <a:extLst>
              <a:ext uri="{FF2B5EF4-FFF2-40B4-BE49-F238E27FC236}">
                <a16:creationId xmlns:a16="http://schemas.microsoft.com/office/drawing/2014/main" id="{F004D861-1BB2-93EB-5541-5B0DCDF0B000}"/>
              </a:ext>
            </a:extLst>
          </p:cNvPr>
          <p:cNvSpPr txBox="1"/>
          <p:nvPr/>
        </p:nvSpPr>
        <p:spPr>
          <a:xfrm>
            <a:off x="4716583" y="785496"/>
            <a:ext cx="2758832" cy="338554"/>
          </a:xfrm>
          <a:prstGeom prst="rect">
            <a:avLst/>
          </a:prstGeom>
          <a:noFill/>
        </p:spPr>
        <p:txBody>
          <a:bodyPr wrap="none" rtlCol="0">
            <a:spAutoFit/>
          </a:bodyPr>
          <a:lstStyle/>
          <a:p>
            <a:r>
              <a:rPr lang="el-GR" sz="1600" b="1" dirty="0"/>
              <a:t>Χώρος Υψηλής Τάσης (</a:t>
            </a:r>
            <a:r>
              <a:rPr lang="en-US" sz="1600" b="1" dirty="0"/>
              <a:t>HV)</a:t>
            </a:r>
            <a:endParaRPr lang="el-GR" sz="1600" b="1" dirty="0"/>
          </a:p>
        </p:txBody>
      </p:sp>
    </p:spTree>
    <p:extLst>
      <p:ext uri="{BB962C8B-B14F-4D97-AF65-F5344CB8AC3E}">
        <p14:creationId xmlns:p14="http://schemas.microsoft.com/office/powerpoint/2010/main" val="21538607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5051227" y="173318"/>
            <a:ext cx="2089546" cy="400110"/>
          </a:xfrm>
          <a:prstGeom prst="rect">
            <a:avLst/>
          </a:prstGeom>
          <a:noFill/>
        </p:spPr>
        <p:txBody>
          <a:bodyPr wrap="none" rtlCol="0">
            <a:spAutoFit/>
          </a:bodyPr>
          <a:lstStyle/>
          <a:p>
            <a:r>
              <a:rPr lang="el-GR" sz="2000" dirty="0"/>
              <a:t>ΣΥΜΠΕΡΑΣΜΑΤΑ</a:t>
            </a:r>
          </a:p>
        </p:txBody>
      </p:sp>
      <p:sp>
        <p:nvSpPr>
          <p:cNvPr id="19" name="TextBox 18">
            <a:extLst>
              <a:ext uri="{FF2B5EF4-FFF2-40B4-BE49-F238E27FC236}">
                <a16:creationId xmlns:a16="http://schemas.microsoft.com/office/drawing/2014/main" id="{115E9A38-C2D9-78D8-1176-AD510334EB69}"/>
              </a:ext>
            </a:extLst>
          </p:cNvPr>
          <p:cNvSpPr txBox="1"/>
          <p:nvPr/>
        </p:nvSpPr>
        <p:spPr>
          <a:xfrm>
            <a:off x="2357145" y="854052"/>
            <a:ext cx="7501413" cy="338554"/>
          </a:xfrm>
          <a:prstGeom prst="rect">
            <a:avLst/>
          </a:prstGeom>
          <a:noFill/>
        </p:spPr>
        <p:txBody>
          <a:bodyPr wrap="none" rtlCol="0">
            <a:spAutoFit/>
          </a:bodyPr>
          <a:lstStyle/>
          <a:p>
            <a:r>
              <a:rPr lang="el-GR" sz="1600" dirty="0"/>
              <a:t>Σχεδιάστηκε και αναλύθηκε θερμικά το σύστημα ψύξης του συσσωρευτή ενέργειας</a:t>
            </a:r>
          </a:p>
        </p:txBody>
      </p:sp>
      <p:sp>
        <p:nvSpPr>
          <p:cNvPr id="20" name="TextBox 19">
            <a:extLst>
              <a:ext uri="{FF2B5EF4-FFF2-40B4-BE49-F238E27FC236}">
                <a16:creationId xmlns:a16="http://schemas.microsoft.com/office/drawing/2014/main" id="{AFE5BEEA-1B3B-8C2A-9C37-BD0ADBD4A297}"/>
              </a:ext>
            </a:extLst>
          </p:cNvPr>
          <p:cNvSpPr txBox="1"/>
          <p:nvPr/>
        </p:nvSpPr>
        <p:spPr>
          <a:xfrm>
            <a:off x="2354086" y="1540193"/>
            <a:ext cx="5545236" cy="338554"/>
          </a:xfrm>
          <a:prstGeom prst="rect">
            <a:avLst/>
          </a:prstGeom>
          <a:noFill/>
        </p:spPr>
        <p:txBody>
          <a:bodyPr wrap="none" rtlCol="0">
            <a:spAutoFit/>
          </a:bodyPr>
          <a:lstStyle/>
          <a:p>
            <a:r>
              <a:rPr lang="el-GR" sz="1600" dirty="0"/>
              <a:t>Πληροί τις προϋποθέσεις και τις προδιαγραφές που τέθηκαν </a:t>
            </a:r>
          </a:p>
        </p:txBody>
      </p:sp>
      <p:sp>
        <p:nvSpPr>
          <p:cNvPr id="21" name="TextBox 20">
            <a:extLst>
              <a:ext uri="{FF2B5EF4-FFF2-40B4-BE49-F238E27FC236}">
                <a16:creationId xmlns:a16="http://schemas.microsoft.com/office/drawing/2014/main" id="{7E8BBE1F-A11F-8529-CF4A-2000F0BB40D9}"/>
              </a:ext>
            </a:extLst>
          </p:cNvPr>
          <p:cNvSpPr txBox="1"/>
          <p:nvPr/>
        </p:nvSpPr>
        <p:spPr>
          <a:xfrm>
            <a:off x="2354086" y="2221168"/>
            <a:ext cx="7743466" cy="584775"/>
          </a:xfrm>
          <a:prstGeom prst="rect">
            <a:avLst/>
          </a:prstGeom>
          <a:noFill/>
        </p:spPr>
        <p:txBody>
          <a:bodyPr wrap="square" rtlCol="0">
            <a:spAutoFit/>
          </a:bodyPr>
          <a:lstStyle/>
          <a:p>
            <a:r>
              <a:rPr lang="el-GR" sz="1600" dirty="0"/>
              <a:t>Δυνατότητα κατασκευής και εφαρμογής στο μονοθέσιο της ομάδας </a:t>
            </a:r>
            <a:r>
              <a:rPr lang="en-US" sz="1600" dirty="0"/>
              <a:t>PROM Racing</a:t>
            </a:r>
            <a:r>
              <a:rPr lang="de-DE" sz="1600" dirty="0"/>
              <a:t> </a:t>
            </a:r>
            <a:r>
              <a:rPr lang="el-GR" sz="1600" dirty="0"/>
              <a:t>έπειτα από πειραματική επαλήθευση</a:t>
            </a:r>
          </a:p>
        </p:txBody>
      </p:sp>
      <p:sp>
        <p:nvSpPr>
          <p:cNvPr id="22" name="TextBox 21">
            <a:extLst>
              <a:ext uri="{FF2B5EF4-FFF2-40B4-BE49-F238E27FC236}">
                <a16:creationId xmlns:a16="http://schemas.microsoft.com/office/drawing/2014/main" id="{7076E339-5517-CC18-4199-6A1B7E210BCC}"/>
              </a:ext>
            </a:extLst>
          </p:cNvPr>
          <p:cNvSpPr txBox="1"/>
          <p:nvPr/>
        </p:nvSpPr>
        <p:spPr>
          <a:xfrm>
            <a:off x="2354086" y="3148364"/>
            <a:ext cx="8823664" cy="584775"/>
          </a:xfrm>
          <a:prstGeom prst="rect">
            <a:avLst/>
          </a:prstGeom>
          <a:noFill/>
        </p:spPr>
        <p:txBody>
          <a:bodyPr wrap="square" rtlCol="0">
            <a:spAutoFit/>
          </a:bodyPr>
          <a:lstStyle/>
          <a:p>
            <a:r>
              <a:rPr lang="el-GR" sz="1600" dirty="0"/>
              <a:t>Μέγιστη θερμοκρασία </a:t>
            </a:r>
            <a:r>
              <a:rPr lang="en-US" sz="1600" b="1" dirty="0"/>
              <a:t>Tmax = 37°C</a:t>
            </a:r>
            <a:r>
              <a:rPr lang="el-GR" sz="1600" b="1" dirty="0"/>
              <a:t> </a:t>
            </a:r>
            <a:r>
              <a:rPr lang="el-GR" sz="1600" dirty="0"/>
              <a:t>των κελιών μπαταριών σε 5 λεπτά συνεχόμενης λειτουργίας (</a:t>
            </a:r>
            <a:r>
              <a:rPr lang="en-US" sz="1600" b="1" dirty="0"/>
              <a:t>Ts = </a:t>
            </a:r>
            <a:r>
              <a:rPr lang="el-GR" sz="1600" b="1" dirty="0"/>
              <a:t>41</a:t>
            </a:r>
            <a:r>
              <a:rPr lang="en-US" sz="1600" b="1" dirty="0"/>
              <a:t>°C</a:t>
            </a:r>
            <a:r>
              <a:rPr lang="el-GR" sz="1600" b="1" dirty="0"/>
              <a:t> </a:t>
            </a:r>
            <a:r>
              <a:rPr lang="el-GR" sz="1600" dirty="0"/>
              <a:t>κατά τον προκαταρκτικό θερμικό σχεδιασμό)</a:t>
            </a:r>
          </a:p>
        </p:txBody>
      </p:sp>
      <p:sp>
        <p:nvSpPr>
          <p:cNvPr id="25" name="TextBox 24">
            <a:extLst>
              <a:ext uri="{FF2B5EF4-FFF2-40B4-BE49-F238E27FC236}">
                <a16:creationId xmlns:a16="http://schemas.microsoft.com/office/drawing/2014/main" id="{E3A15DB8-993D-D7D5-5202-C1AD344A4C76}"/>
              </a:ext>
            </a:extLst>
          </p:cNvPr>
          <p:cNvSpPr txBox="1"/>
          <p:nvPr/>
        </p:nvSpPr>
        <p:spPr>
          <a:xfrm>
            <a:off x="2354086" y="4075560"/>
            <a:ext cx="9590358" cy="584775"/>
          </a:xfrm>
          <a:prstGeom prst="rect">
            <a:avLst/>
          </a:prstGeom>
          <a:noFill/>
        </p:spPr>
        <p:txBody>
          <a:bodyPr wrap="square" rtlCol="0">
            <a:spAutoFit/>
          </a:bodyPr>
          <a:lstStyle/>
          <a:p>
            <a:r>
              <a:rPr lang="el-GR" sz="1600" dirty="0"/>
              <a:t>Μέγιστη θερμοκρασία </a:t>
            </a:r>
            <a:r>
              <a:rPr lang="en-US" sz="1600" b="1" dirty="0"/>
              <a:t>Tmax = </a:t>
            </a:r>
            <a:r>
              <a:rPr lang="el-GR" sz="1600" b="1" dirty="0"/>
              <a:t>86</a:t>
            </a:r>
            <a:r>
              <a:rPr lang="en-US" sz="1600" b="1" dirty="0"/>
              <a:t>°C</a:t>
            </a:r>
            <a:r>
              <a:rPr lang="el-GR" sz="1600" b="1" dirty="0"/>
              <a:t> </a:t>
            </a:r>
            <a:r>
              <a:rPr lang="el-GR" sz="1600" dirty="0"/>
              <a:t>του μετατροπέα ρεύματος </a:t>
            </a:r>
            <a:r>
              <a:rPr lang="en-US" sz="1600" dirty="0"/>
              <a:t>DC-DC</a:t>
            </a:r>
            <a:r>
              <a:rPr lang="el-GR" sz="1600" dirty="0"/>
              <a:t> σε 5 λεπτά συνεχόμενης λειτουργίας (</a:t>
            </a:r>
            <a:r>
              <a:rPr lang="en-US" sz="1600" b="1" dirty="0"/>
              <a:t>Ts = </a:t>
            </a:r>
            <a:r>
              <a:rPr lang="el-GR" sz="1600" b="1" dirty="0"/>
              <a:t>76</a:t>
            </a:r>
            <a:r>
              <a:rPr lang="en-US" sz="1600" b="1" dirty="0"/>
              <a:t>°C</a:t>
            </a:r>
            <a:r>
              <a:rPr lang="el-GR" sz="1600" b="1" dirty="0"/>
              <a:t> </a:t>
            </a:r>
            <a:r>
              <a:rPr lang="el-GR" sz="1600" dirty="0"/>
              <a:t>κατά τον προκαταρκτικό θερμικό σχεδιασμό)</a:t>
            </a:r>
          </a:p>
        </p:txBody>
      </p:sp>
      <p:sp>
        <p:nvSpPr>
          <p:cNvPr id="34" name="TextBox 33">
            <a:extLst>
              <a:ext uri="{FF2B5EF4-FFF2-40B4-BE49-F238E27FC236}">
                <a16:creationId xmlns:a16="http://schemas.microsoft.com/office/drawing/2014/main" id="{C2C02D80-6F0E-4F93-D923-2BCAF00D66EB}"/>
              </a:ext>
            </a:extLst>
          </p:cNvPr>
          <p:cNvSpPr txBox="1"/>
          <p:nvPr/>
        </p:nvSpPr>
        <p:spPr>
          <a:xfrm>
            <a:off x="2354086" y="5002756"/>
            <a:ext cx="9239055" cy="830997"/>
          </a:xfrm>
          <a:prstGeom prst="rect">
            <a:avLst/>
          </a:prstGeom>
          <a:noFill/>
        </p:spPr>
        <p:txBody>
          <a:bodyPr wrap="square" rtlCol="0">
            <a:spAutoFit/>
          </a:bodyPr>
          <a:lstStyle/>
          <a:p>
            <a:r>
              <a:rPr lang="el-GR" sz="1600" dirty="0"/>
              <a:t>Οι διαφορές των μέγιστων θερμοκρασιών προσομοίωσης και προκαταρκτικού θερμικού σχεδιασμού είναι αναμενόμενες και οφείλονται στις παραδοχές που λάβαμε, στην απλοποίηση της γεωμετρίας και στην προσέγγιση της </a:t>
            </a:r>
            <a:r>
              <a:rPr lang="en-US" sz="1600" dirty="0"/>
              <a:t>cfd </a:t>
            </a:r>
            <a:r>
              <a:rPr lang="el-GR" sz="1600" dirty="0"/>
              <a:t>προσομοίωσης </a:t>
            </a:r>
          </a:p>
        </p:txBody>
      </p:sp>
      <p:grpSp>
        <p:nvGrpSpPr>
          <p:cNvPr id="35" name="Google Shape;2407;p73">
            <a:extLst>
              <a:ext uri="{FF2B5EF4-FFF2-40B4-BE49-F238E27FC236}">
                <a16:creationId xmlns:a16="http://schemas.microsoft.com/office/drawing/2014/main" id="{E81B5393-5EB3-BDF0-90DB-3E7D97303F77}"/>
              </a:ext>
            </a:extLst>
          </p:cNvPr>
          <p:cNvGrpSpPr/>
          <p:nvPr/>
        </p:nvGrpSpPr>
        <p:grpSpPr>
          <a:xfrm>
            <a:off x="1696672" y="923919"/>
            <a:ext cx="437922" cy="198819"/>
            <a:chOff x="4920150" y="1977875"/>
            <a:chExt cx="68525" cy="33800"/>
          </a:xfrm>
        </p:grpSpPr>
        <p:sp>
          <p:nvSpPr>
            <p:cNvPr id="36" name="Google Shape;2408;p73">
              <a:extLst>
                <a:ext uri="{FF2B5EF4-FFF2-40B4-BE49-F238E27FC236}">
                  <a16:creationId xmlns:a16="http://schemas.microsoft.com/office/drawing/2014/main" id="{913CA55E-6E99-E363-D5EE-0074C2E8E0A7}"/>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7" name="Google Shape;2409;p73">
              <a:extLst>
                <a:ext uri="{FF2B5EF4-FFF2-40B4-BE49-F238E27FC236}">
                  <a16:creationId xmlns:a16="http://schemas.microsoft.com/office/drawing/2014/main" id="{1E69B910-8D34-DC1E-6314-1323F7257F75}"/>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8" name="Google Shape;2410;p73">
              <a:extLst>
                <a:ext uri="{FF2B5EF4-FFF2-40B4-BE49-F238E27FC236}">
                  <a16:creationId xmlns:a16="http://schemas.microsoft.com/office/drawing/2014/main" id="{655B86C7-CB3E-3BF4-8E2D-E74137991C67}"/>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39" name="Google Shape;2407;p73">
            <a:extLst>
              <a:ext uri="{FF2B5EF4-FFF2-40B4-BE49-F238E27FC236}">
                <a16:creationId xmlns:a16="http://schemas.microsoft.com/office/drawing/2014/main" id="{7A274821-522A-1F6B-41BC-A239F86829CB}"/>
              </a:ext>
            </a:extLst>
          </p:cNvPr>
          <p:cNvGrpSpPr/>
          <p:nvPr/>
        </p:nvGrpSpPr>
        <p:grpSpPr>
          <a:xfrm>
            <a:off x="1696672" y="1610060"/>
            <a:ext cx="437922" cy="198819"/>
            <a:chOff x="4920150" y="1977875"/>
            <a:chExt cx="68525" cy="33800"/>
          </a:xfrm>
        </p:grpSpPr>
        <p:sp>
          <p:nvSpPr>
            <p:cNvPr id="40" name="Google Shape;2408;p73">
              <a:extLst>
                <a:ext uri="{FF2B5EF4-FFF2-40B4-BE49-F238E27FC236}">
                  <a16:creationId xmlns:a16="http://schemas.microsoft.com/office/drawing/2014/main" id="{7345F735-A1E9-8055-9D17-5C68951F3C39}"/>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41" name="Google Shape;2409;p73">
              <a:extLst>
                <a:ext uri="{FF2B5EF4-FFF2-40B4-BE49-F238E27FC236}">
                  <a16:creationId xmlns:a16="http://schemas.microsoft.com/office/drawing/2014/main" id="{DE8F5521-E269-23D2-6E62-7A27B822BE20}"/>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42" name="Google Shape;2410;p73">
              <a:extLst>
                <a:ext uri="{FF2B5EF4-FFF2-40B4-BE49-F238E27FC236}">
                  <a16:creationId xmlns:a16="http://schemas.microsoft.com/office/drawing/2014/main" id="{DA499DC4-87FE-03FC-7774-EF0C60F2A25F}"/>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43" name="Google Shape;2407;p73">
            <a:extLst>
              <a:ext uri="{FF2B5EF4-FFF2-40B4-BE49-F238E27FC236}">
                <a16:creationId xmlns:a16="http://schemas.microsoft.com/office/drawing/2014/main" id="{27848423-FA8D-9C91-1864-8C069DF12566}"/>
              </a:ext>
            </a:extLst>
          </p:cNvPr>
          <p:cNvGrpSpPr/>
          <p:nvPr/>
        </p:nvGrpSpPr>
        <p:grpSpPr>
          <a:xfrm>
            <a:off x="1696672" y="2314736"/>
            <a:ext cx="437922" cy="198819"/>
            <a:chOff x="4920150" y="1977875"/>
            <a:chExt cx="68525" cy="33800"/>
          </a:xfrm>
        </p:grpSpPr>
        <p:sp>
          <p:nvSpPr>
            <p:cNvPr id="44" name="Google Shape;2408;p73">
              <a:extLst>
                <a:ext uri="{FF2B5EF4-FFF2-40B4-BE49-F238E27FC236}">
                  <a16:creationId xmlns:a16="http://schemas.microsoft.com/office/drawing/2014/main" id="{DFB3D6CD-9851-6F5F-FF7D-81E739CB1316}"/>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45" name="Google Shape;2409;p73">
              <a:extLst>
                <a:ext uri="{FF2B5EF4-FFF2-40B4-BE49-F238E27FC236}">
                  <a16:creationId xmlns:a16="http://schemas.microsoft.com/office/drawing/2014/main" id="{09995ACD-82C8-CD36-8B1D-0DACD7D87DDA}"/>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46" name="Google Shape;2410;p73">
              <a:extLst>
                <a:ext uri="{FF2B5EF4-FFF2-40B4-BE49-F238E27FC236}">
                  <a16:creationId xmlns:a16="http://schemas.microsoft.com/office/drawing/2014/main" id="{0256AC5D-09FB-E3A8-A6AC-0D54E895C6BA}"/>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47" name="Google Shape;2407;p73">
            <a:extLst>
              <a:ext uri="{FF2B5EF4-FFF2-40B4-BE49-F238E27FC236}">
                <a16:creationId xmlns:a16="http://schemas.microsoft.com/office/drawing/2014/main" id="{C22CEF32-AFBA-306D-6FF3-757D122FC2F8}"/>
              </a:ext>
            </a:extLst>
          </p:cNvPr>
          <p:cNvGrpSpPr/>
          <p:nvPr/>
        </p:nvGrpSpPr>
        <p:grpSpPr>
          <a:xfrm>
            <a:off x="1696672" y="3241932"/>
            <a:ext cx="437922" cy="198819"/>
            <a:chOff x="4920150" y="1977875"/>
            <a:chExt cx="68525" cy="33800"/>
          </a:xfrm>
        </p:grpSpPr>
        <p:sp>
          <p:nvSpPr>
            <p:cNvPr id="48" name="Google Shape;2408;p73">
              <a:extLst>
                <a:ext uri="{FF2B5EF4-FFF2-40B4-BE49-F238E27FC236}">
                  <a16:creationId xmlns:a16="http://schemas.microsoft.com/office/drawing/2014/main" id="{6BE12BF3-E852-D3FD-19B1-DF09E32BDF32}"/>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49" name="Google Shape;2409;p73">
              <a:extLst>
                <a:ext uri="{FF2B5EF4-FFF2-40B4-BE49-F238E27FC236}">
                  <a16:creationId xmlns:a16="http://schemas.microsoft.com/office/drawing/2014/main" id="{017803BA-7CD4-82A3-DC7C-457AAD60087C}"/>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50" name="Google Shape;2410;p73">
              <a:extLst>
                <a:ext uri="{FF2B5EF4-FFF2-40B4-BE49-F238E27FC236}">
                  <a16:creationId xmlns:a16="http://schemas.microsoft.com/office/drawing/2014/main" id="{421EB722-777B-9672-D2CB-151B1649E0E3}"/>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51" name="Google Shape;2407;p73">
            <a:extLst>
              <a:ext uri="{FF2B5EF4-FFF2-40B4-BE49-F238E27FC236}">
                <a16:creationId xmlns:a16="http://schemas.microsoft.com/office/drawing/2014/main" id="{E3DE5D70-C7D9-C9D4-9784-13802D179717}"/>
              </a:ext>
            </a:extLst>
          </p:cNvPr>
          <p:cNvGrpSpPr/>
          <p:nvPr/>
        </p:nvGrpSpPr>
        <p:grpSpPr>
          <a:xfrm>
            <a:off x="1696672" y="4169128"/>
            <a:ext cx="437922" cy="198819"/>
            <a:chOff x="4920150" y="1977875"/>
            <a:chExt cx="68525" cy="33800"/>
          </a:xfrm>
        </p:grpSpPr>
        <p:sp>
          <p:nvSpPr>
            <p:cNvPr id="52" name="Google Shape;2408;p73">
              <a:extLst>
                <a:ext uri="{FF2B5EF4-FFF2-40B4-BE49-F238E27FC236}">
                  <a16:creationId xmlns:a16="http://schemas.microsoft.com/office/drawing/2014/main" id="{A2FEB809-3F27-9766-59C2-D9149EECA10F}"/>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53" name="Google Shape;2409;p73">
              <a:extLst>
                <a:ext uri="{FF2B5EF4-FFF2-40B4-BE49-F238E27FC236}">
                  <a16:creationId xmlns:a16="http://schemas.microsoft.com/office/drawing/2014/main" id="{684B7C7C-BA93-6A2B-5FD5-6DB3B4E13535}"/>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54" name="Google Shape;2410;p73">
              <a:extLst>
                <a:ext uri="{FF2B5EF4-FFF2-40B4-BE49-F238E27FC236}">
                  <a16:creationId xmlns:a16="http://schemas.microsoft.com/office/drawing/2014/main" id="{72B9F03F-5399-5E2D-A587-6D6A618665E8}"/>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55" name="Google Shape;2407;p73">
            <a:extLst>
              <a:ext uri="{FF2B5EF4-FFF2-40B4-BE49-F238E27FC236}">
                <a16:creationId xmlns:a16="http://schemas.microsoft.com/office/drawing/2014/main" id="{677B9214-4682-C82B-04AD-B413DC218875}"/>
              </a:ext>
            </a:extLst>
          </p:cNvPr>
          <p:cNvGrpSpPr/>
          <p:nvPr/>
        </p:nvGrpSpPr>
        <p:grpSpPr>
          <a:xfrm>
            <a:off x="1696672" y="5087166"/>
            <a:ext cx="437922" cy="198819"/>
            <a:chOff x="4920150" y="1977875"/>
            <a:chExt cx="68525" cy="33800"/>
          </a:xfrm>
        </p:grpSpPr>
        <p:sp>
          <p:nvSpPr>
            <p:cNvPr id="56" name="Google Shape;2408;p73">
              <a:extLst>
                <a:ext uri="{FF2B5EF4-FFF2-40B4-BE49-F238E27FC236}">
                  <a16:creationId xmlns:a16="http://schemas.microsoft.com/office/drawing/2014/main" id="{98EEB789-5446-B418-CCAC-656146D0B6B0}"/>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57" name="Google Shape;2409;p73">
              <a:extLst>
                <a:ext uri="{FF2B5EF4-FFF2-40B4-BE49-F238E27FC236}">
                  <a16:creationId xmlns:a16="http://schemas.microsoft.com/office/drawing/2014/main" id="{24FD015D-2349-44F5-F93F-227DA4F90C5B}"/>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58" name="Google Shape;2410;p73">
              <a:extLst>
                <a:ext uri="{FF2B5EF4-FFF2-40B4-BE49-F238E27FC236}">
                  <a16:creationId xmlns:a16="http://schemas.microsoft.com/office/drawing/2014/main" id="{AC6FA14E-B69B-C2FB-8538-D08EDA68CE5D}"/>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014905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3813227" y="167342"/>
            <a:ext cx="4565545" cy="400110"/>
          </a:xfrm>
          <a:prstGeom prst="rect">
            <a:avLst/>
          </a:prstGeom>
          <a:noFill/>
        </p:spPr>
        <p:txBody>
          <a:bodyPr wrap="none" rtlCol="0">
            <a:spAutoFit/>
          </a:bodyPr>
          <a:lstStyle/>
          <a:p>
            <a:r>
              <a:rPr lang="el-GR" sz="2000" dirty="0"/>
              <a:t>ΠΡΟΤΑΣΕΙΣ ΓΙΑ ΜΕΛΛΟΝΤΙΚΗ ΕΡΓΑΣΙΑ</a:t>
            </a:r>
          </a:p>
        </p:txBody>
      </p:sp>
      <p:grpSp>
        <p:nvGrpSpPr>
          <p:cNvPr id="3" name="Google Shape;2407;p73">
            <a:extLst>
              <a:ext uri="{FF2B5EF4-FFF2-40B4-BE49-F238E27FC236}">
                <a16:creationId xmlns:a16="http://schemas.microsoft.com/office/drawing/2014/main" id="{926D3FD8-4269-2240-5377-679B2CF599C8}"/>
              </a:ext>
            </a:extLst>
          </p:cNvPr>
          <p:cNvGrpSpPr/>
          <p:nvPr/>
        </p:nvGrpSpPr>
        <p:grpSpPr>
          <a:xfrm>
            <a:off x="2053954" y="1450063"/>
            <a:ext cx="437922" cy="198819"/>
            <a:chOff x="4920150" y="1977875"/>
            <a:chExt cx="68525" cy="33800"/>
          </a:xfrm>
        </p:grpSpPr>
        <p:sp>
          <p:nvSpPr>
            <p:cNvPr id="4" name="Google Shape;2408;p73">
              <a:extLst>
                <a:ext uri="{FF2B5EF4-FFF2-40B4-BE49-F238E27FC236}">
                  <a16:creationId xmlns:a16="http://schemas.microsoft.com/office/drawing/2014/main" id="{80197414-3E2C-C94A-AB99-D74A073C5914}"/>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5" name="Google Shape;2409;p73">
              <a:extLst>
                <a:ext uri="{FF2B5EF4-FFF2-40B4-BE49-F238E27FC236}">
                  <a16:creationId xmlns:a16="http://schemas.microsoft.com/office/drawing/2014/main" id="{463A5EC5-3404-EB1A-CEA1-D496868C53CB}"/>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6" name="Google Shape;2410;p73">
              <a:extLst>
                <a:ext uri="{FF2B5EF4-FFF2-40B4-BE49-F238E27FC236}">
                  <a16:creationId xmlns:a16="http://schemas.microsoft.com/office/drawing/2014/main" id="{E41DD19A-B7C1-6DDB-4154-40911D80A991}"/>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7" name="Google Shape;2407;p73">
            <a:extLst>
              <a:ext uri="{FF2B5EF4-FFF2-40B4-BE49-F238E27FC236}">
                <a16:creationId xmlns:a16="http://schemas.microsoft.com/office/drawing/2014/main" id="{C977F958-4715-D4F9-9D4E-5B2602BF815F}"/>
              </a:ext>
            </a:extLst>
          </p:cNvPr>
          <p:cNvGrpSpPr/>
          <p:nvPr/>
        </p:nvGrpSpPr>
        <p:grpSpPr>
          <a:xfrm>
            <a:off x="2053954" y="2185680"/>
            <a:ext cx="437922" cy="198819"/>
            <a:chOff x="4920150" y="1977875"/>
            <a:chExt cx="68525" cy="33800"/>
          </a:xfrm>
        </p:grpSpPr>
        <p:sp>
          <p:nvSpPr>
            <p:cNvPr id="8" name="Google Shape;2408;p73">
              <a:extLst>
                <a:ext uri="{FF2B5EF4-FFF2-40B4-BE49-F238E27FC236}">
                  <a16:creationId xmlns:a16="http://schemas.microsoft.com/office/drawing/2014/main" id="{FE9DC76B-14CE-D81E-2C66-87006160A0A3}"/>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9" name="Google Shape;2409;p73">
              <a:extLst>
                <a:ext uri="{FF2B5EF4-FFF2-40B4-BE49-F238E27FC236}">
                  <a16:creationId xmlns:a16="http://schemas.microsoft.com/office/drawing/2014/main" id="{C8B870BB-E0B3-3787-2A0C-ADF0667E8673}"/>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0" name="Google Shape;2410;p73">
              <a:extLst>
                <a:ext uri="{FF2B5EF4-FFF2-40B4-BE49-F238E27FC236}">
                  <a16:creationId xmlns:a16="http://schemas.microsoft.com/office/drawing/2014/main" id="{F801335E-37EF-3AAF-C4A3-246BAE41EF89}"/>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11" name="Google Shape;2407;p73">
            <a:extLst>
              <a:ext uri="{FF2B5EF4-FFF2-40B4-BE49-F238E27FC236}">
                <a16:creationId xmlns:a16="http://schemas.microsoft.com/office/drawing/2014/main" id="{10E681A7-907F-FD84-D0F0-6B8BF9C86668}"/>
              </a:ext>
            </a:extLst>
          </p:cNvPr>
          <p:cNvGrpSpPr/>
          <p:nvPr/>
        </p:nvGrpSpPr>
        <p:grpSpPr>
          <a:xfrm>
            <a:off x="2053954" y="2921297"/>
            <a:ext cx="437922" cy="198819"/>
            <a:chOff x="4920150" y="1977875"/>
            <a:chExt cx="68525" cy="33800"/>
          </a:xfrm>
        </p:grpSpPr>
        <p:sp>
          <p:nvSpPr>
            <p:cNvPr id="12" name="Google Shape;2408;p73">
              <a:extLst>
                <a:ext uri="{FF2B5EF4-FFF2-40B4-BE49-F238E27FC236}">
                  <a16:creationId xmlns:a16="http://schemas.microsoft.com/office/drawing/2014/main" id="{93B57AF9-E1AD-CB0F-A9BB-3E5EF59C7C8F}"/>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3" name="Google Shape;2409;p73">
              <a:extLst>
                <a:ext uri="{FF2B5EF4-FFF2-40B4-BE49-F238E27FC236}">
                  <a16:creationId xmlns:a16="http://schemas.microsoft.com/office/drawing/2014/main" id="{D88FBCD7-A403-6A9F-9D22-E98D8B97B06E}"/>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4" name="Google Shape;2410;p73">
              <a:extLst>
                <a:ext uri="{FF2B5EF4-FFF2-40B4-BE49-F238E27FC236}">
                  <a16:creationId xmlns:a16="http://schemas.microsoft.com/office/drawing/2014/main" id="{691F7BC5-0F11-B84A-F489-251B86B0B89D}"/>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15" name="Google Shape;2407;p73">
            <a:extLst>
              <a:ext uri="{FF2B5EF4-FFF2-40B4-BE49-F238E27FC236}">
                <a16:creationId xmlns:a16="http://schemas.microsoft.com/office/drawing/2014/main" id="{3E9D9910-140F-7C0D-23C3-621271F99A0C}"/>
              </a:ext>
            </a:extLst>
          </p:cNvPr>
          <p:cNvGrpSpPr/>
          <p:nvPr/>
        </p:nvGrpSpPr>
        <p:grpSpPr>
          <a:xfrm>
            <a:off x="2053954" y="3656914"/>
            <a:ext cx="437922" cy="198819"/>
            <a:chOff x="4920150" y="1977875"/>
            <a:chExt cx="68525" cy="33800"/>
          </a:xfrm>
        </p:grpSpPr>
        <p:sp>
          <p:nvSpPr>
            <p:cNvPr id="16" name="Google Shape;2408;p73">
              <a:extLst>
                <a:ext uri="{FF2B5EF4-FFF2-40B4-BE49-F238E27FC236}">
                  <a16:creationId xmlns:a16="http://schemas.microsoft.com/office/drawing/2014/main" id="{573BCE55-2503-ADBF-7AE6-7736B3D96805}"/>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7" name="Google Shape;2409;p73">
              <a:extLst>
                <a:ext uri="{FF2B5EF4-FFF2-40B4-BE49-F238E27FC236}">
                  <a16:creationId xmlns:a16="http://schemas.microsoft.com/office/drawing/2014/main" id="{97F71854-18B7-AC96-02F2-AFF8AC8ADD01}"/>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8" name="Google Shape;2410;p73">
              <a:extLst>
                <a:ext uri="{FF2B5EF4-FFF2-40B4-BE49-F238E27FC236}">
                  <a16:creationId xmlns:a16="http://schemas.microsoft.com/office/drawing/2014/main" id="{B062F88A-745D-2016-908B-A7E9918007AF}"/>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19" name="Google Shape;2407;p73">
            <a:extLst>
              <a:ext uri="{FF2B5EF4-FFF2-40B4-BE49-F238E27FC236}">
                <a16:creationId xmlns:a16="http://schemas.microsoft.com/office/drawing/2014/main" id="{E5BD9B64-1734-2353-E724-4A795606DD4E}"/>
              </a:ext>
            </a:extLst>
          </p:cNvPr>
          <p:cNvGrpSpPr/>
          <p:nvPr/>
        </p:nvGrpSpPr>
        <p:grpSpPr>
          <a:xfrm>
            <a:off x="2053954" y="4392531"/>
            <a:ext cx="437922" cy="198819"/>
            <a:chOff x="4920150" y="1977875"/>
            <a:chExt cx="68525" cy="33800"/>
          </a:xfrm>
        </p:grpSpPr>
        <p:sp>
          <p:nvSpPr>
            <p:cNvPr id="20" name="Google Shape;2408;p73">
              <a:extLst>
                <a:ext uri="{FF2B5EF4-FFF2-40B4-BE49-F238E27FC236}">
                  <a16:creationId xmlns:a16="http://schemas.microsoft.com/office/drawing/2014/main" id="{399DFD72-7145-984F-32FB-3C067C91CA64}"/>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1" name="Google Shape;2409;p73">
              <a:extLst>
                <a:ext uri="{FF2B5EF4-FFF2-40B4-BE49-F238E27FC236}">
                  <a16:creationId xmlns:a16="http://schemas.microsoft.com/office/drawing/2014/main" id="{BCC6D77B-67B1-C61B-D7F3-83E9E8CEF2BD}"/>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2" name="Google Shape;2410;p73">
              <a:extLst>
                <a:ext uri="{FF2B5EF4-FFF2-40B4-BE49-F238E27FC236}">
                  <a16:creationId xmlns:a16="http://schemas.microsoft.com/office/drawing/2014/main" id="{B8CA0205-ADAF-D113-1DA0-57609145C5E7}"/>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cxnSp>
        <p:nvCxnSpPr>
          <p:cNvPr id="24" name="Ευθεία γραμμή σύνδεσης 23">
            <a:extLst>
              <a:ext uri="{FF2B5EF4-FFF2-40B4-BE49-F238E27FC236}">
                <a16:creationId xmlns:a16="http://schemas.microsoft.com/office/drawing/2014/main" id="{D5ED550C-6525-8F34-5ADC-8B8F5B11A4B4}"/>
              </a:ext>
            </a:extLst>
          </p:cNvPr>
          <p:cNvCxnSpPr>
            <a:cxnSpLocks/>
          </p:cNvCxnSpPr>
          <p:nvPr/>
        </p:nvCxnSpPr>
        <p:spPr>
          <a:xfrm>
            <a:off x="-12000" y="5863957"/>
            <a:ext cx="122040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45CCFA87-9203-2F24-D8D0-BB50307D72BD}"/>
              </a:ext>
            </a:extLst>
          </p:cNvPr>
          <p:cNvSpPr txBox="1"/>
          <p:nvPr/>
        </p:nvSpPr>
        <p:spPr>
          <a:xfrm>
            <a:off x="2832853" y="1380195"/>
            <a:ext cx="4413388" cy="338554"/>
          </a:xfrm>
          <a:prstGeom prst="rect">
            <a:avLst/>
          </a:prstGeom>
          <a:noFill/>
        </p:spPr>
        <p:txBody>
          <a:bodyPr wrap="none" rtlCol="0">
            <a:spAutoFit/>
          </a:bodyPr>
          <a:lstStyle/>
          <a:p>
            <a:r>
              <a:rPr lang="el-GR" sz="1600" dirty="0"/>
              <a:t>Χρήση ανεμιστήρων μεταβαλλόμενων στροφών</a:t>
            </a:r>
          </a:p>
        </p:txBody>
      </p:sp>
      <p:sp>
        <p:nvSpPr>
          <p:cNvPr id="27" name="TextBox 26">
            <a:extLst>
              <a:ext uri="{FF2B5EF4-FFF2-40B4-BE49-F238E27FC236}">
                <a16:creationId xmlns:a16="http://schemas.microsoft.com/office/drawing/2014/main" id="{67395DD4-24A0-F27F-044F-6A660F45FA86}"/>
              </a:ext>
            </a:extLst>
          </p:cNvPr>
          <p:cNvSpPr txBox="1"/>
          <p:nvPr/>
        </p:nvSpPr>
        <p:spPr>
          <a:xfrm>
            <a:off x="2832853" y="2115812"/>
            <a:ext cx="6376169" cy="338554"/>
          </a:xfrm>
          <a:prstGeom prst="rect">
            <a:avLst/>
          </a:prstGeom>
          <a:noFill/>
        </p:spPr>
        <p:txBody>
          <a:bodyPr wrap="none" rtlCol="0">
            <a:spAutoFit/>
          </a:bodyPr>
          <a:lstStyle/>
          <a:p>
            <a:r>
              <a:rPr lang="el-GR" sz="1600" dirty="0"/>
              <a:t>Δοκιμή διαφορετικών μοντέλων τύρβης και σύγκριση αποτελεσμάτων</a:t>
            </a:r>
          </a:p>
        </p:txBody>
      </p:sp>
      <p:sp>
        <p:nvSpPr>
          <p:cNvPr id="28" name="TextBox 27">
            <a:extLst>
              <a:ext uri="{FF2B5EF4-FFF2-40B4-BE49-F238E27FC236}">
                <a16:creationId xmlns:a16="http://schemas.microsoft.com/office/drawing/2014/main" id="{2D396E33-2EB3-12F2-239C-73115DAA8246}"/>
              </a:ext>
            </a:extLst>
          </p:cNvPr>
          <p:cNvSpPr txBox="1"/>
          <p:nvPr/>
        </p:nvSpPr>
        <p:spPr>
          <a:xfrm>
            <a:off x="2832853" y="2831871"/>
            <a:ext cx="7484741" cy="338554"/>
          </a:xfrm>
          <a:prstGeom prst="rect">
            <a:avLst/>
          </a:prstGeom>
          <a:noFill/>
        </p:spPr>
        <p:txBody>
          <a:bodyPr wrap="none" rtlCol="0">
            <a:spAutoFit/>
          </a:bodyPr>
          <a:lstStyle/>
          <a:p>
            <a:r>
              <a:rPr lang="el-GR" sz="1600" dirty="0"/>
              <a:t>Επιλογή διαφορετικού τύπου ψυκτικού συστήματος και σύγκριση αποτελεσμάτων</a:t>
            </a:r>
          </a:p>
        </p:txBody>
      </p:sp>
      <p:sp>
        <p:nvSpPr>
          <p:cNvPr id="29" name="TextBox 28">
            <a:extLst>
              <a:ext uri="{FF2B5EF4-FFF2-40B4-BE49-F238E27FC236}">
                <a16:creationId xmlns:a16="http://schemas.microsoft.com/office/drawing/2014/main" id="{F1B85AA1-255C-4268-E31E-BA5466DB1971}"/>
              </a:ext>
            </a:extLst>
          </p:cNvPr>
          <p:cNvSpPr txBox="1"/>
          <p:nvPr/>
        </p:nvSpPr>
        <p:spPr>
          <a:xfrm>
            <a:off x="2832853" y="3590603"/>
            <a:ext cx="3129383" cy="338554"/>
          </a:xfrm>
          <a:prstGeom prst="rect">
            <a:avLst/>
          </a:prstGeom>
          <a:noFill/>
        </p:spPr>
        <p:txBody>
          <a:bodyPr wrap="none" rtlCol="0">
            <a:spAutoFit/>
          </a:bodyPr>
          <a:lstStyle/>
          <a:p>
            <a:r>
              <a:rPr lang="el-GR" sz="1600" dirty="0"/>
              <a:t>Βελτιστοποίηση αγωγών εισόδου</a:t>
            </a:r>
          </a:p>
        </p:txBody>
      </p:sp>
      <p:sp>
        <p:nvSpPr>
          <p:cNvPr id="30" name="TextBox 29">
            <a:extLst>
              <a:ext uri="{FF2B5EF4-FFF2-40B4-BE49-F238E27FC236}">
                <a16:creationId xmlns:a16="http://schemas.microsoft.com/office/drawing/2014/main" id="{2E0FD6D3-0C0C-4124-C423-240EDCC169B8}"/>
              </a:ext>
            </a:extLst>
          </p:cNvPr>
          <p:cNvSpPr txBox="1"/>
          <p:nvPr/>
        </p:nvSpPr>
        <p:spPr>
          <a:xfrm>
            <a:off x="2832853" y="4322663"/>
            <a:ext cx="5417573" cy="338554"/>
          </a:xfrm>
          <a:prstGeom prst="rect">
            <a:avLst/>
          </a:prstGeom>
          <a:noFill/>
        </p:spPr>
        <p:txBody>
          <a:bodyPr wrap="none" rtlCol="0">
            <a:spAutoFit/>
          </a:bodyPr>
          <a:lstStyle/>
          <a:p>
            <a:r>
              <a:rPr lang="el-GR" sz="1600" dirty="0"/>
              <a:t>Σχεδιασμός συσσωρευτή ενέργειας με διαφορετική διάταξη</a:t>
            </a:r>
          </a:p>
        </p:txBody>
      </p:sp>
    </p:spTree>
    <p:extLst>
      <p:ext uri="{BB962C8B-B14F-4D97-AF65-F5344CB8AC3E}">
        <p14:creationId xmlns:p14="http://schemas.microsoft.com/office/powerpoint/2010/main" val="3078074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51574B-1448-9405-81CA-743019D80F0C}"/>
              </a:ext>
            </a:extLst>
          </p:cNvPr>
          <p:cNvSpPr txBox="1"/>
          <p:nvPr/>
        </p:nvSpPr>
        <p:spPr>
          <a:xfrm>
            <a:off x="2223754" y="2844225"/>
            <a:ext cx="7744492" cy="584775"/>
          </a:xfrm>
          <a:prstGeom prst="rect">
            <a:avLst/>
          </a:prstGeom>
          <a:noFill/>
        </p:spPr>
        <p:txBody>
          <a:bodyPr wrap="none" rtlCol="0">
            <a:spAutoFit/>
          </a:bodyPr>
          <a:lstStyle/>
          <a:p>
            <a:r>
              <a:rPr lang="el-GR" sz="3200" dirty="0"/>
              <a:t>ΕΥΧΑΡΙΣΤΩ ΠΟΛΥ ΓΙΑ ΤΗΝ ΠΡΟΣΟΧΗ ΣΑΣ!</a:t>
            </a:r>
          </a:p>
        </p:txBody>
      </p:sp>
    </p:spTree>
    <p:extLst>
      <p:ext uri="{BB962C8B-B14F-4D97-AF65-F5344CB8AC3E}">
        <p14:creationId xmlns:p14="http://schemas.microsoft.com/office/powerpoint/2010/main" val="926960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863964" y="233081"/>
            <a:ext cx="2464072" cy="400110"/>
          </a:xfrm>
          <a:prstGeom prst="rect">
            <a:avLst/>
          </a:prstGeom>
          <a:noFill/>
        </p:spPr>
        <p:txBody>
          <a:bodyPr wrap="none" rtlCol="0">
            <a:spAutoFit/>
          </a:bodyPr>
          <a:lstStyle/>
          <a:p>
            <a:r>
              <a:rPr lang="en-US" sz="2000" dirty="0"/>
              <a:t>FORMULA STUDENT</a:t>
            </a:r>
          </a:p>
        </p:txBody>
      </p:sp>
      <p:pic>
        <p:nvPicPr>
          <p:cNvPr id="4" name="Εικόνα 3">
            <a:extLst>
              <a:ext uri="{FF2B5EF4-FFF2-40B4-BE49-F238E27FC236}">
                <a16:creationId xmlns:a16="http://schemas.microsoft.com/office/drawing/2014/main" id="{7C244378-295D-15A7-7B7B-6A2DF906634C}"/>
              </a:ext>
            </a:extLst>
          </p:cNvPr>
          <p:cNvPicPr>
            <a:picLocks noChangeAspect="1"/>
          </p:cNvPicPr>
          <p:nvPr/>
        </p:nvPicPr>
        <p:blipFill>
          <a:blip r:embed="rId3"/>
          <a:stretch>
            <a:fillRect/>
          </a:stretch>
        </p:blipFill>
        <p:spPr>
          <a:xfrm>
            <a:off x="4419800" y="1404757"/>
            <a:ext cx="3340655" cy="2220986"/>
          </a:xfrm>
          <a:prstGeom prst="rect">
            <a:avLst/>
          </a:prstGeom>
        </p:spPr>
      </p:pic>
      <p:sp>
        <p:nvSpPr>
          <p:cNvPr id="5" name="TextBox 4">
            <a:extLst>
              <a:ext uri="{FF2B5EF4-FFF2-40B4-BE49-F238E27FC236}">
                <a16:creationId xmlns:a16="http://schemas.microsoft.com/office/drawing/2014/main" id="{34D64A1F-7AEB-0B4E-CD46-2C8A5712CA51}"/>
              </a:ext>
            </a:extLst>
          </p:cNvPr>
          <p:cNvSpPr txBox="1"/>
          <p:nvPr/>
        </p:nvSpPr>
        <p:spPr>
          <a:xfrm>
            <a:off x="157732" y="671690"/>
            <a:ext cx="11864790" cy="584775"/>
          </a:xfrm>
          <a:prstGeom prst="rect">
            <a:avLst/>
          </a:prstGeom>
          <a:noFill/>
        </p:spPr>
        <p:txBody>
          <a:bodyPr wrap="square" rtlCol="0">
            <a:spAutoFit/>
          </a:bodyPr>
          <a:lstStyle/>
          <a:p>
            <a:pPr algn="ctr"/>
            <a:r>
              <a:rPr lang="el-GR" sz="1600" dirty="0"/>
              <a:t>Οι παγκόσμιοι διαγωνισμοί </a:t>
            </a:r>
            <a:r>
              <a:rPr lang="en-US" sz="1600" dirty="0"/>
              <a:t>Formula Student (FSAE) </a:t>
            </a:r>
            <a:r>
              <a:rPr lang="el-GR" sz="1600" dirty="0"/>
              <a:t>αποτελούν δυναμικές πλατφόρμες όπου αναθέτουν σε φοιτητικές ομάδες μηχανικών την σύλληψη, τον σχεδιασμό, την κατασκευή και τελικά την αγωνιστική συμμετοχή μονοθέσιων οχημάτων τύπου </a:t>
            </a:r>
            <a:r>
              <a:rPr lang="en-US" sz="1600" dirty="0"/>
              <a:t>formula.</a:t>
            </a:r>
            <a:endParaRPr lang="el-GR" sz="1600" dirty="0"/>
          </a:p>
        </p:txBody>
      </p:sp>
      <p:sp>
        <p:nvSpPr>
          <p:cNvPr id="6" name="TextBox 5">
            <a:extLst>
              <a:ext uri="{FF2B5EF4-FFF2-40B4-BE49-F238E27FC236}">
                <a16:creationId xmlns:a16="http://schemas.microsoft.com/office/drawing/2014/main" id="{58BC2F71-A0CB-5198-F8EF-D532CDF5F44D}"/>
              </a:ext>
            </a:extLst>
          </p:cNvPr>
          <p:cNvSpPr txBox="1"/>
          <p:nvPr/>
        </p:nvSpPr>
        <p:spPr>
          <a:xfrm>
            <a:off x="1875001" y="3754158"/>
            <a:ext cx="2544799" cy="338554"/>
          </a:xfrm>
          <a:prstGeom prst="rect">
            <a:avLst/>
          </a:prstGeom>
          <a:noFill/>
        </p:spPr>
        <p:txBody>
          <a:bodyPr wrap="none" rtlCol="0">
            <a:spAutoFit/>
          </a:bodyPr>
          <a:lstStyle/>
          <a:p>
            <a:r>
              <a:rPr lang="el-GR" sz="1600" b="1" dirty="0"/>
              <a:t>Δυνατότητα Συμμετοχής</a:t>
            </a:r>
          </a:p>
        </p:txBody>
      </p:sp>
      <p:sp>
        <p:nvSpPr>
          <p:cNvPr id="7" name="TextBox 6">
            <a:extLst>
              <a:ext uri="{FF2B5EF4-FFF2-40B4-BE49-F238E27FC236}">
                <a16:creationId xmlns:a16="http://schemas.microsoft.com/office/drawing/2014/main" id="{EF0B73FA-FABC-D3FB-E4A4-49E0B3CB34A5}"/>
              </a:ext>
            </a:extLst>
          </p:cNvPr>
          <p:cNvSpPr txBox="1"/>
          <p:nvPr/>
        </p:nvSpPr>
        <p:spPr>
          <a:xfrm>
            <a:off x="7763137" y="3754158"/>
            <a:ext cx="2401235" cy="338554"/>
          </a:xfrm>
          <a:prstGeom prst="rect">
            <a:avLst/>
          </a:prstGeom>
          <a:noFill/>
        </p:spPr>
        <p:txBody>
          <a:bodyPr wrap="none" rtlCol="0">
            <a:spAutoFit/>
          </a:bodyPr>
          <a:lstStyle/>
          <a:p>
            <a:r>
              <a:rPr lang="el-GR" sz="1600" b="1" dirty="0"/>
              <a:t>Αξιολόγηση Επιδόσεων</a:t>
            </a:r>
          </a:p>
        </p:txBody>
      </p:sp>
      <p:cxnSp>
        <p:nvCxnSpPr>
          <p:cNvPr id="13" name="Ευθεία γραμμή σύνδεσης 12">
            <a:extLst>
              <a:ext uri="{FF2B5EF4-FFF2-40B4-BE49-F238E27FC236}">
                <a16:creationId xmlns:a16="http://schemas.microsoft.com/office/drawing/2014/main" id="{6CA4141D-E558-A272-FBF5-3E54A3089ADF}"/>
              </a:ext>
            </a:extLst>
          </p:cNvPr>
          <p:cNvCxnSpPr>
            <a:cxnSpLocks/>
          </p:cNvCxnSpPr>
          <p:nvPr/>
        </p:nvCxnSpPr>
        <p:spPr>
          <a:xfrm>
            <a:off x="6137834" y="3754158"/>
            <a:ext cx="0" cy="2880000"/>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5" name="Google Shape;2407;p73">
            <a:extLst>
              <a:ext uri="{FF2B5EF4-FFF2-40B4-BE49-F238E27FC236}">
                <a16:creationId xmlns:a16="http://schemas.microsoft.com/office/drawing/2014/main" id="{A5444E69-49BD-B842-132F-EF3C8B175ACA}"/>
              </a:ext>
            </a:extLst>
          </p:cNvPr>
          <p:cNvGrpSpPr/>
          <p:nvPr/>
        </p:nvGrpSpPr>
        <p:grpSpPr>
          <a:xfrm>
            <a:off x="1143736" y="4310872"/>
            <a:ext cx="424834" cy="198819"/>
            <a:chOff x="4920150" y="1977875"/>
            <a:chExt cx="68525" cy="33800"/>
          </a:xfrm>
        </p:grpSpPr>
        <p:sp>
          <p:nvSpPr>
            <p:cNvPr id="16" name="Google Shape;2408;p73">
              <a:extLst>
                <a:ext uri="{FF2B5EF4-FFF2-40B4-BE49-F238E27FC236}">
                  <a16:creationId xmlns:a16="http://schemas.microsoft.com/office/drawing/2014/main" id="{1AA29F6B-6333-6B37-8234-F7BB6940EB3F}"/>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7" name="Google Shape;2409;p73">
              <a:extLst>
                <a:ext uri="{FF2B5EF4-FFF2-40B4-BE49-F238E27FC236}">
                  <a16:creationId xmlns:a16="http://schemas.microsoft.com/office/drawing/2014/main" id="{B7AB85EF-3803-B27A-2D79-A4C0876F181C}"/>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8" name="Google Shape;2410;p73">
              <a:extLst>
                <a:ext uri="{FF2B5EF4-FFF2-40B4-BE49-F238E27FC236}">
                  <a16:creationId xmlns:a16="http://schemas.microsoft.com/office/drawing/2014/main" id="{57F12721-14EC-15E9-1B5E-C48C39ECF783}"/>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19" name="Google Shape;2407;p73">
            <a:extLst>
              <a:ext uri="{FF2B5EF4-FFF2-40B4-BE49-F238E27FC236}">
                <a16:creationId xmlns:a16="http://schemas.microsoft.com/office/drawing/2014/main" id="{D50855E5-A8B1-B147-8FDF-0B9EE0AA77EE}"/>
              </a:ext>
            </a:extLst>
          </p:cNvPr>
          <p:cNvGrpSpPr/>
          <p:nvPr/>
        </p:nvGrpSpPr>
        <p:grpSpPr>
          <a:xfrm>
            <a:off x="1143736" y="5518319"/>
            <a:ext cx="424834" cy="198819"/>
            <a:chOff x="4920150" y="1977875"/>
            <a:chExt cx="68525" cy="33800"/>
          </a:xfrm>
        </p:grpSpPr>
        <p:sp>
          <p:nvSpPr>
            <p:cNvPr id="20" name="Google Shape;2408;p73">
              <a:extLst>
                <a:ext uri="{FF2B5EF4-FFF2-40B4-BE49-F238E27FC236}">
                  <a16:creationId xmlns:a16="http://schemas.microsoft.com/office/drawing/2014/main" id="{CDFE3FC9-72AA-1191-1F34-BAB655AD8B55}"/>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1" name="Google Shape;2409;p73">
              <a:extLst>
                <a:ext uri="{FF2B5EF4-FFF2-40B4-BE49-F238E27FC236}">
                  <a16:creationId xmlns:a16="http://schemas.microsoft.com/office/drawing/2014/main" id="{1A0F802B-EA67-88AE-5B53-FB96476FA734}"/>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2" name="Google Shape;2410;p73">
              <a:extLst>
                <a:ext uri="{FF2B5EF4-FFF2-40B4-BE49-F238E27FC236}">
                  <a16:creationId xmlns:a16="http://schemas.microsoft.com/office/drawing/2014/main" id="{94888D7B-B341-B58B-8740-4EAD218B02F0}"/>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23" name="Google Shape;2407;p73">
            <a:extLst>
              <a:ext uri="{FF2B5EF4-FFF2-40B4-BE49-F238E27FC236}">
                <a16:creationId xmlns:a16="http://schemas.microsoft.com/office/drawing/2014/main" id="{1EE860E9-AB62-AB0D-D5D7-863462072E64}"/>
              </a:ext>
            </a:extLst>
          </p:cNvPr>
          <p:cNvGrpSpPr/>
          <p:nvPr/>
        </p:nvGrpSpPr>
        <p:grpSpPr>
          <a:xfrm>
            <a:off x="1143736" y="4914748"/>
            <a:ext cx="424834" cy="198819"/>
            <a:chOff x="4920150" y="1977875"/>
            <a:chExt cx="68525" cy="33800"/>
          </a:xfrm>
        </p:grpSpPr>
        <p:sp>
          <p:nvSpPr>
            <p:cNvPr id="24" name="Google Shape;2408;p73">
              <a:extLst>
                <a:ext uri="{FF2B5EF4-FFF2-40B4-BE49-F238E27FC236}">
                  <a16:creationId xmlns:a16="http://schemas.microsoft.com/office/drawing/2014/main" id="{7024418B-D7A8-65E2-9AB0-A7321F982246}"/>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5" name="Google Shape;2409;p73">
              <a:extLst>
                <a:ext uri="{FF2B5EF4-FFF2-40B4-BE49-F238E27FC236}">
                  <a16:creationId xmlns:a16="http://schemas.microsoft.com/office/drawing/2014/main" id="{55191073-F2E4-3DDE-FF1A-348774DFE01A}"/>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6" name="Google Shape;2410;p73">
              <a:extLst>
                <a:ext uri="{FF2B5EF4-FFF2-40B4-BE49-F238E27FC236}">
                  <a16:creationId xmlns:a16="http://schemas.microsoft.com/office/drawing/2014/main" id="{02A8FB56-093D-D56E-C3E0-98ED5C74578A}"/>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27" name="Google Shape;2407;p73">
            <a:extLst>
              <a:ext uri="{FF2B5EF4-FFF2-40B4-BE49-F238E27FC236}">
                <a16:creationId xmlns:a16="http://schemas.microsoft.com/office/drawing/2014/main" id="{B134A55E-3EA6-0785-24CB-6C5C9E0BE16A}"/>
              </a:ext>
            </a:extLst>
          </p:cNvPr>
          <p:cNvGrpSpPr/>
          <p:nvPr/>
        </p:nvGrpSpPr>
        <p:grpSpPr>
          <a:xfrm>
            <a:off x="7035856" y="4312433"/>
            <a:ext cx="424834" cy="198819"/>
            <a:chOff x="4920150" y="1977875"/>
            <a:chExt cx="68525" cy="33800"/>
          </a:xfrm>
        </p:grpSpPr>
        <p:sp>
          <p:nvSpPr>
            <p:cNvPr id="28" name="Google Shape;2408;p73">
              <a:extLst>
                <a:ext uri="{FF2B5EF4-FFF2-40B4-BE49-F238E27FC236}">
                  <a16:creationId xmlns:a16="http://schemas.microsoft.com/office/drawing/2014/main" id="{D4FB7336-EDCF-1292-C8C0-1F93ED2F8854}"/>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9" name="Google Shape;2409;p73">
              <a:extLst>
                <a:ext uri="{FF2B5EF4-FFF2-40B4-BE49-F238E27FC236}">
                  <a16:creationId xmlns:a16="http://schemas.microsoft.com/office/drawing/2014/main" id="{57649303-397B-6261-B7CA-BD41CBFBB53B}"/>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0" name="Google Shape;2410;p73">
              <a:extLst>
                <a:ext uri="{FF2B5EF4-FFF2-40B4-BE49-F238E27FC236}">
                  <a16:creationId xmlns:a16="http://schemas.microsoft.com/office/drawing/2014/main" id="{64EF2D9C-7AFA-EDED-F37B-E6026AAFEE48}"/>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31" name="Google Shape;2407;p73">
            <a:extLst>
              <a:ext uri="{FF2B5EF4-FFF2-40B4-BE49-F238E27FC236}">
                <a16:creationId xmlns:a16="http://schemas.microsoft.com/office/drawing/2014/main" id="{517E90EF-0ABF-70C5-84E7-EFB4FD4AB60D}"/>
              </a:ext>
            </a:extLst>
          </p:cNvPr>
          <p:cNvGrpSpPr/>
          <p:nvPr/>
        </p:nvGrpSpPr>
        <p:grpSpPr>
          <a:xfrm>
            <a:off x="7037598" y="5297197"/>
            <a:ext cx="424834" cy="198819"/>
            <a:chOff x="4920150" y="1977875"/>
            <a:chExt cx="68525" cy="33800"/>
          </a:xfrm>
        </p:grpSpPr>
        <p:sp>
          <p:nvSpPr>
            <p:cNvPr id="32" name="Google Shape;2408;p73">
              <a:extLst>
                <a:ext uri="{FF2B5EF4-FFF2-40B4-BE49-F238E27FC236}">
                  <a16:creationId xmlns:a16="http://schemas.microsoft.com/office/drawing/2014/main" id="{4B5EA2E3-2C91-738C-9794-C07928B19DF1}"/>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3" name="Google Shape;2409;p73">
              <a:extLst>
                <a:ext uri="{FF2B5EF4-FFF2-40B4-BE49-F238E27FC236}">
                  <a16:creationId xmlns:a16="http://schemas.microsoft.com/office/drawing/2014/main" id="{53775599-A814-C51A-0DF1-7D863E257339}"/>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4" name="Google Shape;2410;p73">
              <a:extLst>
                <a:ext uri="{FF2B5EF4-FFF2-40B4-BE49-F238E27FC236}">
                  <a16:creationId xmlns:a16="http://schemas.microsoft.com/office/drawing/2014/main" id="{6D91E001-DD9B-E0DF-46EF-D973A50B431A}"/>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sp>
        <p:nvSpPr>
          <p:cNvPr id="44" name="TextBox 43">
            <a:extLst>
              <a:ext uri="{FF2B5EF4-FFF2-40B4-BE49-F238E27FC236}">
                <a16:creationId xmlns:a16="http://schemas.microsoft.com/office/drawing/2014/main" id="{900FCF7D-7F7B-140C-E772-6867C80EBA7A}"/>
              </a:ext>
            </a:extLst>
          </p:cNvPr>
          <p:cNvSpPr txBox="1"/>
          <p:nvPr/>
        </p:nvSpPr>
        <p:spPr>
          <a:xfrm>
            <a:off x="1874697" y="4241004"/>
            <a:ext cx="2754280" cy="338554"/>
          </a:xfrm>
          <a:prstGeom prst="rect">
            <a:avLst/>
          </a:prstGeom>
          <a:noFill/>
        </p:spPr>
        <p:txBody>
          <a:bodyPr wrap="none" rtlCol="0">
            <a:spAutoFit/>
          </a:bodyPr>
          <a:lstStyle/>
          <a:p>
            <a:r>
              <a:rPr lang="en-US" sz="1600" dirty="0"/>
              <a:t>Formula Student Combustion</a:t>
            </a:r>
            <a:endParaRPr lang="el-GR" sz="1600" dirty="0"/>
          </a:p>
        </p:txBody>
      </p:sp>
      <p:sp>
        <p:nvSpPr>
          <p:cNvPr id="45" name="TextBox 44">
            <a:extLst>
              <a:ext uri="{FF2B5EF4-FFF2-40B4-BE49-F238E27FC236}">
                <a16:creationId xmlns:a16="http://schemas.microsoft.com/office/drawing/2014/main" id="{9D773D2F-2FDD-1006-43E2-9117544B8B2B}"/>
              </a:ext>
            </a:extLst>
          </p:cNvPr>
          <p:cNvSpPr txBox="1"/>
          <p:nvPr/>
        </p:nvSpPr>
        <p:spPr>
          <a:xfrm>
            <a:off x="1874697" y="4844880"/>
            <a:ext cx="2359941" cy="338554"/>
          </a:xfrm>
          <a:prstGeom prst="rect">
            <a:avLst/>
          </a:prstGeom>
          <a:noFill/>
        </p:spPr>
        <p:txBody>
          <a:bodyPr wrap="none" rtlCol="0">
            <a:spAutoFit/>
          </a:bodyPr>
          <a:lstStyle/>
          <a:p>
            <a:r>
              <a:rPr lang="en-US" sz="1600" dirty="0"/>
              <a:t>Formula Student Electric</a:t>
            </a:r>
            <a:endParaRPr lang="el-GR" sz="1600" dirty="0"/>
          </a:p>
        </p:txBody>
      </p:sp>
      <p:sp>
        <p:nvSpPr>
          <p:cNvPr id="46" name="TextBox 45">
            <a:extLst>
              <a:ext uri="{FF2B5EF4-FFF2-40B4-BE49-F238E27FC236}">
                <a16:creationId xmlns:a16="http://schemas.microsoft.com/office/drawing/2014/main" id="{6A20B01C-7BA7-19D8-4CD9-2CB0CAC59D9F}"/>
              </a:ext>
            </a:extLst>
          </p:cNvPr>
          <p:cNvSpPr txBox="1"/>
          <p:nvPr/>
        </p:nvSpPr>
        <p:spPr>
          <a:xfrm>
            <a:off x="1878785" y="5448756"/>
            <a:ext cx="1461234" cy="338554"/>
          </a:xfrm>
          <a:prstGeom prst="rect">
            <a:avLst/>
          </a:prstGeom>
          <a:noFill/>
        </p:spPr>
        <p:txBody>
          <a:bodyPr wrap="none" rtlCol="0">
            <a:spAutoFit/>
          </a:bodyPr>
          <a:lstStyle/>
          <a:p>
            <a:r>
              <a:rPr lang="en-US" sz="1600" dirty="0"/>
              <a:t>Driverless Cup</a:t>
            </a:r>
            <a:endParaRPr lang="el-GR" sz="1600" dirty="0"/>
          </a:p>
        </p:txBody>
      </p:sp>
      <p:sp>
        <p:nvSpPr>
          <p:cNvPr id="73" name="TextBox 72">
            <a:extLst>
              <a:ext uri="{FF2B5EF4-FFF2-40B4-BE49-F238E27FC236}">
                <a16:creationId xmlns:a16="http://schemas.microsoft.com/office/drawing/2014/main" id="{7CD74CD6-60B3-13FE-8842-B84731E6C87F}"/>
              </a:ext>
            </a:extLst>
          </p:cNvPr>
          <p:cNvSpPr txBox="1"/>
          <p:nvPr/>
        </p:nvSpPr>
        <p:spPr>
          <a:xfrm>
            <a:off x="7763137" y="4241004"/>
            <a:ext cx="2034660" cy="338554"/>
          </a:xfrm>
          <a:prstGeom prst="rect">
            <a:avLst/>
          </a:prstGeom>
          <a:noFill/>
        </p:spPr>
        <p:txBody>
          <a:bodyPr wrap="none" rtlCol="0">
            <a:spAutoFit/>
          </a:bodyPr>
          <a:lstStyle/>
          <a:p>
            <a:r>
              <a:rPr lang="el-GR" sz="1600" dirty="0"/>
              <a:t>Στατικά Αγωνίσματα</a:t>
            </a:r>
          </a:p>
        </p:txBody>
      </p:sp>
      <p:sp>
        <p:nvSpPr>
          <p:cNvPr id="74" name="TextBox 73">
            <a:extLst>
              <a:ext uri="{FF2B5EF4-FFF2-40B4-BE49-F238E27FC236}">
                <a16:creationId xmlns:a16="http://schemas.microsoft.com/office/drawing/2014/main" id="{23377A4F-CAB0-F6A6-1386-4E6AF7AC2FE5}"/>
              </a:ext>
            </a:extLst>
          </p:cNvPr>
          <p:cNvSpPr txBox="1"/>
          <p:nvPr/>
        </p:nvSpPr>
        <p:spPr>
          <a:xfrm>
            <a:off x="7763137" y="5227329"/>
            <a:ext cx="2180405" cy="338554"/>
          </a:xfrm>
          <a:prstGeom prst="rect">
            <a:avLst/>
          </a:prstGeom>
          <a:noFill/>
        </p:spPr>
        <p:txBody>
          <a:bodyPr wrap="none" rtlCol="0">
            <a:spAutoFit/>
          </a:bodyPr>
          <a:lstStyle/>
          <a:p>
            <a:r>
              <a:rPr lang="el-GR" sz="1600" dirty="0"/>
              <a:t>Δυναμικά Αγωνίσματα</a:t>
            </a:r>
          </a:p>
        </p:txBody>
      </p:sp>
      <p:sp>
        <p:nvSpPr>
          <p:cNvPr id="75" name="TextBox 74">
            <a:extLst>
              <a:ext uri="{FF2B5EF4-FFF2-40B4-BE49-F238E27FC236}">
                <a16:creationId xmlns:a16="http://schemas.microsoft.com/office/drawing/2014/main" id="{F3429AC3-65D1-25D3-045C-AD39B2D4F999}"/>
              </a:ext>
            </a:extLst>
          </p:cNvPr>
          <p:cNvSpPr txBox="1"/>
          <p:nvPr/>
        </p:nvSpPr>
        <p:spPr>
          <a:xfrm>
            <a:off x="7754577" y="4573278"/>
            <a:ext cx="3113741" cy="646331"/>
          </a:xfrm>
          <a:prstGeom prst="rect">
            <a:avLst/>
          </a:prstGeom>
          <a:noFill/>
        </p:spPr>
        <p:txBody>
          <a:bodyPr wrap="square" rtlCol="0">
            <a:spAutoFit/>
          </a:bodyPr>
          <a:lstStyle/>
          <a:p>
            <a:pPr marL="285750" indent="-285750">
              <a:buFont typeface="Wingdings" panose="05000000000000000000" pitchFamily="2" charset="2"/>
              <a:buChar char="Ø"/>
            </a:pPr>
            <a:r>
              <a:rPr lang="en-US" sz="1200" dirty="0"/>
              <a:t>Engineering Design Event</a:t>
            </a:r>
          </a:p>
          <a:p>
            <a:pPr marL="285750" indent="-285750">
              <a:buFont typeface="Wingdings" panose="05000000000000000000" pitchFamily="2" charset="2"/>
              <a:buChar char="Ø"/>
            </a:pPr>
            <a:r>
              <a:rPr lang="en-US" sz="1200" dirty="0"/>
              <a:t>Cost and Manufacturing Event</a:t>
            </a:r>
          </a:p>
          <a:p>
            <a:pPr marL="285750" indent="-285750">
              <a:buFont typeface="Wingdings" panose="05000000000000000000" pitchFamily="2" charset="2"/>
              <a:buChar char="Ø"/>
            </a:pPr>
            <a:r>
              <a:rPr lang="en-US" sz="1200" dirty="0"/>
              <a:t>Business Presentation Event</a:t>
            </a:r>
            <a:endParaRPr lang="el-GR" sz="1200" dirty="0"/>
          </a:p>
        </p:txBody>
      </p:sp>
      <p:sp>
        <p:nvSpPr>
          <p:cNvPr id="76" name="TextBox 75">
            <a:extLst>
              <a:ext uri="{FF2B5EF4-FFF2-40B4-BE49-F238E27FC236}">
                <a16:creationId xmlns:a16="http://schemas.microsoft.com/office/drawing/2014/main" id="{8701C494-014C-6E22-72ED-6ACC91C586D2}"/>
              </a:ext>
            </a:extLst>
          </p:cNvPr>
          <p:cNvSpPr txBox="1"/>
          <p:nvPr/>
        </p:nvSpPr>
        <p:spPr>
          <a:xfrm>
            <a:off x="7760455" y="5565883"/>
            <a:ext cx="3382981" cy="1200329"/>
          </a:xfrm>
          <a:prstGeom prst="rect">
            <a:avLst/>
          </a:prstGeom>
          <a:noFill/>
        </p:spPr>
        <p:txBody>
          <a:bodyPr wrap="square" rtlCol="0">
            <a:spAutoFit/>
          </a:bodyPr>
          <a:lstStyle/>
          <a:p>
            <a:pPr marL="285750" indent="-285750">
              <a:buFont typeface="Wingdings" panose="05000000000000000000" pitchFamily="2" charset="2"/>
              <a:buChar char="Ø"/>
            </a:pPr>
            <a:r>
              <a:rPr lang="en-US" sz="1200" dirty="0"/>
              <a:t>Acceleration</a:t>
            </a:r>
          </a:p>
          <a:p>
            <a:pPr marL="285750" indent="-285750">
              <a:buFont typeface="Wingdings" panose="05000000000000000000" pitchFamily="2" charset="2"/>
              <a:buChar char="Ø"/>
            </a:pPr>
            <a:r>
              <a:rPr lang="en-US" sz="1200" dirty="0"/>
              <a:t>Skid Pad</a:t>
            </a:r>
          </a:p>
          <a:p>
            <a:pPr marL="285750" indent="-285750">
              <a:buFont typeface="Wingdings" panose="05000000000000000000" pitchFamily="2" charset="2"/>
              <a:buChar char="Ø"/>
            </a:pPr>
            <a:r>
              <a:rPr lang="en-US" sz="1200" dirty="0"/>
              <a:t>Autocross</a:t>
            </a:r>
          </a:p>
          <a:p>
            <a:pPr marL="285750" indent="-285750">
              <a:buFont typeface="Wingdings" panose="05000000000000000000" pitchFamily="2" charset="2"/>
              <a:buChar char="Ø"/>
            </a:pPr>
            <a:r>
              <a:rPr lang="en-US" sz="1200" dirty="0"/>
              <a:t>Endurance</a:t>
            </a:r>
          </a:p>
          <a:p>
            <a:pPr marL="285750" indent="-285750">
              <a:buFont typeface="Wingdings" panose="05000000000000000000" pitchFamily="2" charset="2"/>
              <a:buChar char="Ø"/>
            </a:pPr>
            <a:r>
              <a:rPr lang="en-US" sz="1200" dirty="0"/>
              <a:t>Efficiency</a:t>
            </a:r>
          </a:p>
          <a:p>
            <a:pPr marL="285750" indent="-285750">
              <a:buFont typeface="Wingdings" panose="05000000000000000000" pitchFamily="2" charset="2"/>
              <a:buChar char="Ø"/>
            </a:pPr>
            <a:r>
              <a:rPr lang="en-US" sz="1200" dirty="0"/>
              <a:t>Track Drive</a:t>
            </a:r>
            <a:endParaRPr lang="el-GR" sz="1200" dirty="0"/>
          </a:p>
        </p:txBody>
      </p:sp>
    </p:spTree>
    <p:extLst>
      <p:ext uri="{BB962C8B-B14F-4D97-AF65-F5344CB8AC3E}">
        <p14:creationId xmlns:p14="http://schemas.microsoft.com/office/powerpoint/2010/main" val="2209526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4175762" y="239059"/>
            <a:ext cx="3840475" cy="400110"/>
          </a:xfrm>
          <a:prstGeom prst="rect">
            <a:avLst/>
          </a:prstGeom>
          <a:noFill/>
        </p:spPr>
        <p:txBody>
          <a:bodyPr wrap="none" rtlCol="0">
            <a:spAutoFit/>
          </a:bodyPr>
          <a:lstStyle/>
          <a:p>
            <a:r>
              <a:rPr lang="en-US" sz="2000" dirty="0"/>
              <a:t>PROM RACING NTUA FSAE TEAM</a:t>
            </a:r>
            <a:endParaRPr lang="el-GR" sz="2000" dirty="0"/>
          </a:p>
        </p:txBody>
      </p:sp>
      <p:pic>
        <p:nvPicPr>
          <p:cNvPr id="4" name="Εικόνα 3">
            <a:extLst>
              <a:ext uri="{FF2B5EF4-FFF2-40B4-BE49-F238E27FC236}">
                <a16:creationId xmlns:a16="http://schemas.microsoft.com/office/drawing/2014/main" id="{DFD498B1-7E4D-35F9-58C1-834D3550A01F}"/>
              </a:ext>
            </a:extLst>
          </p:cNvPr>
          <p:cNvPicPr>
            <a:picLocks noChangeAspect="1"/>
          </p:cNvPicPr>
          <p:nvPr/>
        </p:nvPicPr>
        <p:blipFill>
          <a:blip r:embed="rId3"/>
          <a:stretch>
            <a:fillRect/>
          </a:stretch>
        </p:blipFill>
        <p:spPr>
          <a:xfrm>
            <a:off x="1285489" y="2317534"/>
            <a:ext cx="3865968" cy="2222932"/>
          </a:xfrm>
          <a:prstGeom prst="rect">
            <a:avLst/>
          </a:prstGeom>
        </p:spPr>
      </p:pic>
      <p:pic>
        <p:nvPicPr>
          <p:cNvPr id="6" name="Εικόνα 5">
            <a:extLst>
              <a:ext uri="{FF2B5EF4-FFF2-40B4-BE49-F238E27FC236}">
                <a16:creationId xmlns:a16="http://schemas.microsoft.com/office/drawing/2014/main" id="{D3BD7201-2F19-DDB3-0B2D-E27F619947D4}"/>
              </a:ext>
            </a:extLst>
          </p:cNvPr>
          <p:cNvPicPr>
            <a:picLocks noChangeAspect="1"/>
          </p:cNvPicPr>
          <p:nvPr/>
        </p:nvPicPr>
        <p:blipFill>
          <a:blip r:embed="rId4"/>
          <a:stretch>
            <a:fillRect/>
          </a:stretch>
        </p:blipFill>
        <p:spPr>
          <a:xfrm>
            <a:off x="7040545" y="2317534"/>
            <a:ext cx="3951880" cy="2222932"/>
          </a:xfrm>
          <a:prstGeom prst="rect">
            <a:avLst/>
          </a:prstGeom>
        </p:spPr>
      </p:pic>
      <p:cxnSp>
        <p:nvCxnSpPr>
          <p:cNvPr id="7" name="Ευθεία γραμμή σύνδεσης 6">
            <a:extLst>
              <a:ext uri="{FF2B5EF4-FFF2-40B4-BE49-F238E27FC236}">
                <a16:creationId xmlns:a16="http://schemas.microsoft.com/office/drawing/2014/main" id="{96C7C5B7-7A8B-788B-0B82-CEA14C2BC65B}"/>
              </a:ext>
            </a:extLst>
          </p:cNvPr>
          <p:cNvCxnSpPr>
            <a:cxnSpLocks/>
          </p:cNvCxnSpPr>
          <p:nvPr/>
        </p:nvCxnSpPr>
        <p:spPr>
          <a:xfrm>
            <a:off x="6096000" y="2218205"/>
            <a:ext cx="0" cy="252000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9A7FA92-C5D0-D8ED-27A8-2323E1160CB8}"/>
              </a:ext>
            </a:extLst>
          </p:cNvPr>
          <p:cNvSpPr txBox="1"/>
          <p:nvPr/>
        </p:nvSpPr>
        <p:spPr>
          <a:xfrm>
            <a:off x="418354" y="889121"/>
            <a:ext cx="11355291" cy="1077218"/>
          </a:xfrm>
          <a:prstGeom prst="rect">
            <a:avLst/>
          </a:prstGeom>
          <a:noFill/>
        </p:spPr>
        <p:txBody>
          <a:bodyPr wrap="square" rtlCol="0">
            <a:spAutoFit/>
          </a:bodyPr>
          <a:lstStyle/>
          <a:p>
            <a:r>
              <a:rPr lang="el-GR" sz="1600" dirty="0"/>
              <a:t>Η </a:t>
            </a:r>
            <a:r>
              <a:rPr lang="en-US" sz="1600" dirty="0"/>
              <a:t>PROM Racing </a:t>
            </a:r>
            <a:r>
              <a:rPr lang="el-GR" sz="1600" dirty="0"/>
              <a:t>είναι η ομάδα του Εθνικού Μετσόβιου Πολυτεχνείου και ιδρύθηκε το 2008 από 5 φοιτητές μηχανολόγους μηχανικούς, με πυξίδα την αγάπη τους προς τον μηχανοκίνητο αθλητισμό. Πλέον, η ομάδα αριθμεί  περισσότερα από 50 άτομα. Μέχρι και το 2019 κατασκεύασε επιτυχημένα 5 θερμικά μονοθέσια τα οποία και παρουσίασε τις εκάστοτε χρονιές στους διεθνείς διαγωνισμούς Formula Student. </a:t>
            </a:r>
          </a:p>
        </p:txBody>
      </p:sp>
      <p:sp>
        <p:nvSpPr>
          <p:cNvPr id="9" name="TextBox 8">
            <a:extLst>
              <a:ext uri="{FF2B5EF4-FFF2-40B4-BE49-F238E27FC236}">
                <a16:creationId xmlns:a16="http://schemas.microsoft.com/office/drawing/2014/main" id="{4E7F0EB8-B2B2-7E4B-F3D8-4A6B74BBFB5F}"/>
              </a:ext>
            </a:extLst>
          </p:cNvPr>
          <p:cNvSpPr txBox="1"/>
          <p:nvPr/>
        </p:nvSpPr>
        <p:spPr>
          <a:xfrm>
            <a:off x="467012" y="5089400"/>
            <a:ext cx="11257973" cy="1323439"/>
          </a:xfrm>
          <a:prstGeom prst="rect">
            <a:avLst/>
          </a:prstGeom>
          <a:noFill/>
        </p:spPr>
        <p:txBody>
          <a:bodyPr wrap="square" rtlCol="0">
            <a:spAutoFit/>
          </a:bodyPr>
          <a:lstStyle/>
          <a:p>
            <a:r>
              <a:rPr lang="el-GR" sz="1600" dirty="0"/>
              <a:t>Η χρονιά 2019-2020 ήταν μια πολύ ιδιαίτερη χρονιά. Μετά την άκρως επιτυχημένη πορεία της ομάδας στην θερμική κατηγορία του διαγωνισμού, για τα ελληνικά δεδομένα, αποφασίστηκε να μεταβεί στην ηλεκτρική κατηγορία σχεδιάζοντας το πρώτο ηλεκτρικό μονοθέσιο έως τα τέλη του 2021, σημειώνοντας την πιο επιτυχημένη χρονιά της ομάδας, διασφαλίζοντας την θέση της σε μία από τις 5 κορυφαίες ομάδες παγκοσμίως. Ακολούθησαν άλλα δύο ηλεκτρικά μονοθέσια μέχρι σήμερα, με το δεύτερο να διαθέτει λειτουργία αυτόματης οδήγησης, χωρίς οδηγό με την χρήση καμερών.</a:t>
            </a:r>
          </a:p>
        </p:txBody>
      </p:sp>
    </p:spTree>
    <p:extLst>
      <p:ext uri="{BB962C8B-B14F-4D97-AF65-F5344CB8AC3E}">
        <p14:creationId xmlns:p14="http://schemas.microsoft.com/office/powerpoint/2010/main" val="198720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3760007" y="239059"/>
            <a:ext cx="4671985" cy="400110"/>
          </a:xfrm>
          <a:prstGeom prst="rect">
            <a:avLst/>
          </a:prstGeom>
          <a:noFill/>
        </p:spPr>
        <p:txBody>
          <a:bodyPr wrap="none" rtlCol="0">
            <a:spAutoFit/>
          </a:bodyPr>
          <a:lstStyle/>
          <a:p>
            <a:r>
              <a:rPr lang="el-GR" sz="2000" dirty="0"/>
              <a:t>ΣΚΟΠΟΣ ΤΗΣ ΔΙΠΛΩΜΑΤΙΚΗΣ ΕΡΓΑΣΙΑΣ</a:t>
            </a:r>
          </a:p>
        </p:txBody>
      </p:sp>
      <p:sp>
        <p:nvSpPr>
          <p:cNvPr id="3" name="Google Shape;2375;p73">
            <a:extLst>
              <a:ext uri="{FF2B5EF4-FFF2-40B4-BE49-F238E27FC236}">
                <a16:creationId xmlns:a16="http://schemas.microsoft.com/office/drawing/2014/main" id="{0359F9B9-CC92-9A99-CF92-42D1222A271C}"/>
              </a:ext>
            </a:extLst>
          </p:cNvPr>
          <p:cNvSpPr/>
          <p:nvPr/>
        </p:nvSpPr>
        <p:spPr>
          <a:xfrm>
            <a:off x="835967" y="832321"/>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4" name="Google Shape;2375;p73">
            <a:extLst>
              <a:ext uri="{FF2B5EF4-FFF2-40B4-BE49-F238E27FC236}">
                <a16:creationId xmlns:a16="http://schemas.microsoft.com/office/drawing/2014/main" id="{DE3E6C5B-BD3F-79E7-0C77-8D2FCC0FF7AF}"/>
              </a:ext>
            </a:extLst>
          </p:cNvPr>
          <p:cNvSpPr/>
          <p:nvPr/>
        </p:nvSpPr>
        <p:spPr>
          <a:xfrm>
            <a:off x="835967" y="1352309"/>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5" name="Google Shape;2375;p73">
            <a:extLst>
              <a:ext uri="{FF2B5EF4-FFF2-40B4-BE49-F238E27FC236}">
                <a16:creationId xmlns:a16="http://schemas.microsoft.com/office/drawing/2014/main" id="{C7F60252-62FD-2567-8DB5-0521E563018C}"/>
              </a:ext>
            </a:extLst>
          </p:cNvPr>
          <p:cNvSpPr/>
          <p:nvPr/>
        </p:nvSpPr>
        <p:spPr>
          <a:xfrm>
            <a:off x="835967" y="5746170"/>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6" name="Google Shape;2375;p73">
            <a:extLst>
              <a:ext uri="{FF2B5EF4-FFF2-40B4-BE49-F238E27FC236}">
                <a16:creationId xmlns:a16="http://schemas.microsoft.com/office/drawing/2014/main" id="{DE4CC279-B992-6B26-96C6-A523212F4A82}"/>
              </a:ext>
            </a:extLst>
          </p:cNvPr>
          <p:cNvSpPr/>
          <p:nvPr/>
        </p:nvSpPr>
        <p:spPr>
          <a:xfrm>
            <a:off x="835967" y="6269934"/>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7" name="Google Shape;2375;p73">
            <a:extLst>
              <a:ext uri="{FF2B5EF4-FFF2-40B4-BE49-F238E27FC236}">
                <a16:creationId xmlns:a16="http://schemas.microsoft.com/office/drawing/2014/main" id="{6B8E12E5-E1D8-0C06-B205-B18F37D6B930}"/>
              </a:ext>
            </a:extLst>
          </p:cNvPr>
          <p:cNvSpPr/>
          <p:nvPr/>
        </p:nvSpPr>
        <p:spPr>
          <a:xfrm>
            <a:off x="835967" y="4251219"/>
            <a:ext cx="310317" cy="238902"/>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8" name="Google Shape;2385;p73">
            <a:extLst>
              <a:ext uri="{FF2B5EF4-FFF2-40B4-BE49-F238E27FC236}">
                <a16:creationId xmlns:a16="http://schemas.microsoft.com/office/drawing/2014/main" id="{37865181-9D0A-AB09-DB74-0ECA6027C9D5}"/>
              </a:ext>
            </a:extLst>
          </p:cNvPr>
          <p:cNvSpPr/>
          <p:nvPr/>
        </p:nvSpPr>
        <p:spPr>
          <a:xfrm>
            <a:off x="967947" y="1842417"/>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9" name="Google Shape;2385;p73">
            <a:extLst>
              <a:ext uri="{FF2B5EF4-FFF2-40B4-BE49-F238E27FC236}">
                <a16:creationId xmlns:a16="http://schemas.microsoft.com/office/drawing/2014/main" id="{0BADAA56-1CCF-D48A-5A74-92AB08FF82DB}"/>
              </a:ext>
            </a:extLst>
          </p:cNvPr>
          <p:cNvSpPr/>
          <p:nvPr/>
        </p:nvSpPr>
        <p:spPr>
          <a:xfrm>
            <a:off x="967786" y="2318418"/>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0" name="Google Shape;2385;p73">
            <a:extLst>
              <a:ext uri="{FF2B5EF4-FFF2-40B4-BE49-F238E27FC236}">
                <a16:creationId xmlns:a16="http://schemas.microsoft.com/office/drawing/2014/main" id="{54572CF8-5B74-A55C-9DB7-10A92C608FCF}"/>
              </a:ext>
            </a:extLst>
          </p:cNvPr>
          <p:cNvSpPr/>
          <p:nvPr/>
        </p:nvSpPr>
        <p:spPr>
          <a:xfrm>
            <a:off x="973762" y="3266260"/>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1" name="Google Shape;2385;p73">
            <a:extLst>
              <a:ext uri="{FF2B5EF4-FFF2-40B4-BE49-F238E27FC236}">
                <a16:creationId xmlns:a16="http://schemas.microsoft.com/office/drawing/2014/main" id="{2E4CA926-D061-35C3-A583-E31FCE282AA9}"/>
              </a:ext>
            </a:extLst>
          </p:cNvPr>
          <p:cNvSpPr/>
          <p:nvPr/>
        </p:nvSpPr>
        <p:spPr>
          <a:xfrm>
            <a:off x="967947" y="3745510"/>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3" name="Google Shape;2385;p73">
            <a:extLst>
              <a:ext uri="{FF2B5EF4-FFF2-40B4-BE49-F238E27FC236}">
                <a16:creationId xmlns:a16="http://schemas.microsoft.com/office/drawing/2014/main" id="{A92FB27B-A0CA-4042-3A69-E604CB02F716}"/>
              </a:ext>
            </a:extLst>
          </p:cNvPr>
          <p:cNvSpPr/>
          <p:nvPr/>
        </p:nvSpPr>
        <p:spPr>
          <a:xfrm>
            <a:off x="961561" y="2790621"/>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4" name="Google Shape;2385;p73">
            <a:extLst>
              <a:ext uri="{FF2B5EF4-FFF2-40B4-BE49-F238E27FC236}">
                <a16:creationId xmlns:a16="http://schemas.microsoft.com/office/drawing/2014/main" id="{3F575E89-6F68-A876-6854-6E043C50E401}"/>
              </a:ext>
            </a:extLst>
          </p:cNvPr>
          <p:cNvSpPr/>
          <p:nvPr/>
        </p:nvSpPr>
        <p:spPr>
          <a:xfrm>
            <a:off x="967947" y="4755003"/>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5" name="Google Shape;2385;p73">
            <a:extLst>
              <a:ext uri="{FF2B5EF4-FFF2-40B4-BE49-F238E27FC236}">
                <a16:creationId xmlns:a16="http://schemas.microsoft.com/office/drawing/2014/main" id="{7CB01609-5CC8-07FA-F006-5C2231B9C6DE}"/>
              </a:ext>
            </a:extLst>
          </p:cNvPr>
          <p:cNvSpPr/>
          <p:nvPr/>
        </p:nvSpPr>
        <p:spPr>
          <a:xfrm>
            <a:off x="967947" y="5224847"/>
            <a:ext cx="178337" cy="220353"/>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solidFill>
            <a:schemeClr val="accent2">
              <a:lumMod val="75000"/>
            </a:schemeClr>
          </a:solidFill>
          <a:ln w="9525" cap="flat" cmpd="sng">
            <a:solidFill>
              <a:schemeClr val="accent2">
                <a:lumMod val="50000"/>
              </a:schemeClr>
            </a:solidFill>
            <a:prstDash val="solid"/>
            <a:round/>
            <a:headEnd type="none" w="sm" len="sm"/>
            <a:tailEnd type="none" w="sm" len="sm"/>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6" name="TextBox 15">
            <a:extLst>
              <a:ext uri="{FF2B5EF4-FFF2-40B4-BE49-F238E27FC236}">
                <a16:creationId xmlns:a16="http://schemas.microsoft.com/office/drawing/2014/main" id="{BF14491D-767B-CC18-0374-C1F211748AFA}"/>
              </a:ext>
            </a:extLst>
          </p:cNvPr>
          <p:cNvSpPr txBox="1"/>
          <p:nvPr/>
        </p:nvSpPr>
        <p:spPr>
          <a:xfrm>
            <a:off x="1452127" y="1296505"/>
            <a:ext cx="5320880" cy="338554"/>
          </a:xfrm>
          <a:prstGeom prst="rect">
            <a:avLst/>
          </a:prstGeom>
          <a:noFill/>
        </p:spPr>
        <p:txBody>
          <a:bodyPr wrap="none" rtlCol="0">
            <a:spAutoFit/>
          </a:bodyPr>
          <a:lstStyle/>
          <a:p>
            <a:r>
              <a:rPr lang="el-GR" sz="1600" dirty="0"/>
              <a:t>Σχεδιασμός ψυκτικού συστήματος συσσωρευτή ενέργειας</a:t>
            </a:r>
          </a:p>
        </p:txBody>
      </p:sp>
      <p:sp>
        <p:nvSpPr>
          <p:cNvPr id="26" name="TextBox 25">
            <a:extLst>
              <a:ext uri="{FF2B5EF4-FFF2-40B4-BE49-F238E27FC236}">
                <a16:creationId xmlns:a16="http://schemas.microsoft.com/office/drawing/2014/main" id="{B4685265-E052-F401-A1CA-51FCE11F3D0F}"/>
              </a:ext>
            </a:extLst>
          </p:cNvPr>
          <p:cNvSpPr txBox="1"/>
          <p:nvPr/>
        </p:nvSpPr>
        <p:spPr>
          <a:xfrm>
            <a:off x="1452127" y="776649"/>
            <a:ext cx="9288633" cy="338554"/>
          </a:xfrm>
          <a:prstGeom prst="rect">
            <a:avLst/>
          </a:prstGeom>
          <a:noFill/>
        </p:spPr>
        <p:txBody>
          <a:bodyPr wrap="none" rtlCol="0">
            <a:spAutoFit/>
          </a:bodyPr>
          <a:lstStyle/>
          <a:p>
            <a:r>
              <a:rPr lang="el-GR" sz="1600" dirty="0"/>
              <a:t>Σχεδιασμός της δομής και της συστοιχίας των μπαταριών σε ένα ηλεκτρικό αυτοκίνητο τύπου </a:t>
            </a:r>
            <a:r>
              <a:rPr lang="en-US" sz="1600" dirty="0"/>
              <a:t>Formula</a:t>
            </a:r>
            <a:endParaRPr lang="el-GR" sz="1600" dirty="0"/>
          </a:p>
        </p:txBody>
      </p:sp>
      <p:sp>
        <p:nvSpPr>
          <p:cNvPr id="29" name="TextBox 28">
            <a:extLst>
              <a:ext uri="{FF2B5EF4-FFF2-40B4-BE49-F238E27FC236}">
                <a16:creationId xmlns:a16="http://schemas.microsoft.com/office/drawing/2014/main" id="{648DA5E4-D777-E838-4C43-2D6F5052D75D}"/>
              </a:ext>
            </a:extLst>
          </p:cNvPr>
          <p:cNvSpPr txBox="1"/>
          <p:nvPr/>
        </p:nvSpPr>
        <p:spPr>
          <a:xfrm>
            <a:off x="1452127" y="1783316"/>
            <a:ext cx="990977" cy="338554"/>
          </a:xfrm>
          <a:prstGeom prst="rect">
            <a:avLst/>
          </a:prstGeom>
          <a:noFill/>
        </p:spPr>
        <p:txBody>
          <a:bodyPr wrap="none" rtlCol="0">
            <a:spAutoFit/>
          </a:bodyPr>
          <a:lstStyle/>
          <a:p>
            <a:r>
              <a:rPr lang="el-GR" sz="1600" dirty="0"/>
              <a:t>Απόδοση</a:t>
            </a:r>
          </a:p>
        </p:txBody>
      </p:sp>
      <p:sp>
        <p:nvSpPr>
          <p:cNvPr id="30" name="TextBox 29">
            <a:extLst>
              <a:ext uri="{FF2B5EF4-FFF2-40B4-BE49-F238E27FC236}">
                <a16:creationId xmlns:a16="http://schemas.microsoft.com/office/drawing/2014/main" id="{D2E42B88-3068-7A03-1A0E-9A1CDF2E0B8C}"/>
              </a:ext>
            </a:extLst>
          </p:cNvPr>
          <p:cNvSpPr txBox="1"/>
          <p:nvPr/>
        </p:nvSpPr>
        <p:spPr>
          <a:xfrm>
            <a:off x="1446150" y="2255738"/>
            <a:ext cx="1564339" cy="338554"/>
          </a:xfrm>
          <a:prstGeom prst="rect">
            <a:avLst/>
          </a:prstGeom>
          <a:noFill/>
        </p:spPr>
        <p:txBody>
          <a:bodyPr wrap="square" rtlCol="0">
            <a:spAutoFit/>
          </a:bodyPr>
          <a:lstStyle/>
          <a:p>
            <a:r>
              <a:rPr lang="el-GR" sz="1600" dirty="0"/>
              <a:t>Ασφάλεια</a:t>
            </a:r>
          </a:p>
        </p:txBody>
      </p:sp>
      <p:sp>
        <p:nvSpPr>
          <p:cNvPr id="31" name="TextBox 30">
            <a:extLst>
              <a:ext uri="{FF2B5EF4-FFF2-40B4-BE49-F238E27FC236}">
                <a16:creationId xmlns:a16="http://schemas.microsoft.com/office/drawing/2014/main" id="{710CC32B-BD14-9E53-EEB2-9B7DB0CC3CC0}"/>
              </a:ext>
            </a:extLst>
          </p:cNvPr>
          <p:cNvSpPr txBox="1"/>
          <p:nvPr/>
        </p:nvSpPr>
        <p:spPr>
          <a:xfrm>
            <a:off x="1446150" y="2727644"/>
            <a:ext cx="3772379" cy="338554"/>
          </a:xfrm>
          <a:prstGeom prst="rect">
            <a:avLst/>
          </a:prstGeom>
          <a:noFill/>
        </p:spPr>
        <p:txBody>
          <a:bodyPr wrap="none" rtlCol="0">
            <a:spAutoFit/>
          </a:bodyPr>
          <a:lstStyle/>
          <a:p>
            <a:r>
              <a:rPr lang="el-GR" sz="1600" dirty="0"/>
              <a:t>Αυστηροί περιορισμοί βάρους και χώρου</a:t>
            </a:r>
          </a:p>
        </p:txBody>
      </p:sp>
      <p:sp>
        <p:nvSpPr>
          <p:cNvPr id="32" name="TextBox 31">
            <a:extLst>
              <a:ext uri="{FF2B5EF4-FFF2-40B4-BE49-F238E27FC236}">
                <a16:creationId xmlns:a16="http://schemas.microsoft.com/office/drawing/2014/main" id="{7ECD12B5-DBC7-3C59-27B6-8A3AC93A5F63}"/>
              </a:ext>
            </a:extLst>
          </p:cNvPr>
          <p:cNvSpPr txBox="1"/>
          <p:nvPr/>
        </p:nvSpPr>
        <p:spPr>
          <a:xfrm>
            <a:off x="1446150" y="3202808"/>
            <a:ext cx="5891806" cy="338554"/>
          </a:xfrm>
          <a:prstGeom prst="rect">
            <a:avLst/>
          </a:prstGeom>
          <a:noFill/>
        </p:spPr>
        <p:txBody>
          <a:bodyPr wrap="none" rtlCol="0">
            <a:spAutoFit/>
          </a:bodyPr>
          <a:lstStyle/>
          <a:p>
            <a:r>
              <a:rPr lang="el-GR" sz="1600" dirty="0"/>
              <a:t>Φυσικοί περιορισμοί κατά τον ορισμό των σχεδιαστικών στόχων</a:t>
            </a:r>
          </a:p>
        </p:txBody>
      </p:sp>
      <p:sp>
        <p:nvSpPr>
          <p:cNvPr id="33" name="TextBox 32">
            <a:extLst>
              <a:ext uri="{FF2B5EF4-FFF2-40B4-BE49-F238E27FC236}">
                <a16:creationId xmlns:a16="http://schemas.microsoft.com/office/drawing/2014/main" id="{B8799647-7D82-12DF-51EC-9A22935FF1F7}"/>
              </a:ext>
            </a:extLst>
          </p:cNvPr>
          <p:cNvSpPr txBox="1"/>
          <p:nvPr/>
        </p:nvSpPr>
        <p:spPr>
          <a:xfrm>
            <a:off x="1446150" y="3680982"/>
            <a:ext cx="4832733" cy="338554"/>
          </a:xfrm>
          <a:prstGeom prst="rect">
            <a:avLst/>
          </a:prstGeom>
          <a:noFill/>
        </p:spPr>
        <p:txBody>
          <a:bodyPr wrap="none" rtlCol="0">
            <a:spAutoFit/>
          </a:bodyPr>
          <a:lstStyle/>
          <a:p>
            <a:r>
              <a:rPr lang="el-GR" sz="1600" dirty="0"/>
              <a:t>Πλαίσιο των κανονισμών του εκάστοτε διαγωνισμού</a:t>
            </a:r>
          </a:p>
        </p:txBody>
      </p:sp>
      <p:sp>
        <p:nvSpPr>
          <p:cNvPr id="34" name="TextBox 33">
            <a:extLst>
              <a:ext uri="{FF2B5EF4-FFF2-40B4-BE49-F238E27FC236}">
                <a16:creationId xmlns:a16="http://schemas.microsoft.com/office/drawing/2014/main" id="{8829587D-8B8A-2DE1-30F9-4869CAFC11BF}"/>
              </a:ext>
            </a:extLst>
          </p:cNvPr>
          <p:cNvSpPr txBox="1"/>
          <p:nvPr/>
        </p:nvSpPr>
        <p:spPr>
          <a:xfrm>
            <a:off x="1457389" y="4198430"/>
            <a:ext cx="8318624" cy="338554"/>
          </a:xfrm>
          <a:prstGeom prst="rect">
            <a:avLst/>
          </a:prstGeom>
          <a:noFill/>
        </p:spPr>
        <p:txBody>
          <a:bodyPr wrap="none" rtlCol="0">
            <a:spAutoFit/>
          </a:bodyPr>
          <a:lstStyle/>
          <a:p>
            <a:r>
              <a:rPr lang="el-GR" sz="1600" dirty="0"/>
              <a:t>Θερμική ανάλυση και προσομοίωση υπολογιστικής ρευστοδυναμικής (</a:t>
            </a:r>
            <a:r>
              <a:rPr lang="en-US" sz="1600" dirty="0"/>
              <a:t>CFD) </a:t>
            </a:r>
            <a:r>
              <a:rPr lang="el-GR" sz="1600" dirty="0"/>
              <a:t>του συστήματος</a:t>
            </a:r>
          </a:p>
        </p:txBody>
      </p:sp>
      <p:sp>
        <p:nvSpPr>
          <p:cNvPr id="35" name="TextBox 34">
            <a:extLst>
              <a:ext uri="{FF2B5EF4-FFF2-40B4-BE49-F238E27FC236}">
                <a16:creationId xmlns:a16="http://schemas.microsoft.com/office/drawing/2014/main" id="{6C8FD9A4-589D-29E9-908E-CCC79D510430}"/>
              </a:ext>
            </a:extLst>
          </p:cNvPr>
          <p:cNvSpPr txBox="1"/>
          <p:nvPr/>
        </p:nvSpPr>
        <p:spPr>
          <a:xfrm>
            <a:off x="1457389" y="4692587"/>
            <a:ext cx="2026517" cy="338554"/>
          </a:xfrm>
          <a:prstGeom prst="rect">
            <a:avLst/>
          </a:prstGeom>
          <a:noFill/>
        </p:spPr>
        <p:txBody>
          <a:bodyPr wrap="none" rtlCol="0">
            <a:spAutoFit/>
          </a:bodyPr>
          <a:lstStyle/>
          <a:p>
            <a:r>
              <a:rPr lang="el-GR" sz="1600" dirty="0"/>
              <a:t>Βελτίωση επιδόσεων</a:t>
            </a:r>
          </a:p>
        </p:txBody>
      </p:sp>
      <p:sp>
        <p:nvSpPr>
          <p:cNvPr id="36" name="TextBox 35">
            <a:extLst>
              <a:ext uri="{FF2B5EF4-FFF2-40B4-BE49-F238E27FC236}">
                <a16:creationId xmlns:a16="http://schemas.microsoft.com/office/drawing/2014/main" id="{997BF803-A898-C410-C6EC-6D78B5CB7284}"/>
              </a:ext>
            </a:extLst>
          </p:cNvPr>
          <p:cNvSpPr txBox="1"/>
          <p:nvPr/>
        </p:nvSpPr>
        <p:spPr>
          <a:xfrm>
            <a:off x="1455114" y="5169307"/>
            <a:ext cx="1965603" cy="338554"/>
          </a:xfrm>
          <a:prstGeom prst="rect">
            <a:avLst/>
          </a:prstGeom>
          <a:noFill/>
        </p:spPr>
        <p:txBody>
          <a:bodyPr wrap="none" rtlCol="0">
            <a:spAutoFit/>
          </a:bodyPr>
          <a:lstStyle/>
          <a:p>
            <a:r>
              <a:rPr lang="el-GR" sz="1600" dirty="0"/>
              <a:t>Έλεγχος ασφαλείας</a:t>
            </a:r>
          </a:p>
        </p:txBody>
      </p:sp>
      <p:sp>
        <p:nvSpPr>
          <p:cNvPr id="37" name="TextBox 36">
            <a:extLst>
              <a:ext uri="{FF2B5EF4-FFF2-40B4-BE49-F238E27FC236}">
                <a16:creationId xmlns:a16="http://schemas.microsoft.com/office/drawing/2014/main" id="{6E523447-5A59-77E6-CC45-CA62425A08A2}"/>
              </a:ext>
            </a:extLst>
          </p:cNvPr>
          <p:cNvSpPr txBox="1"/>
          <p:nvPr/>
        </p:nvSpPr>
        <p:spPr>
          <a:xfrm>
            <a:off x="1446150" y="5693344"/>
            <a:ext cx="8388258" cy="338554"/>
          </a:xfrm>
          <a:prstGeom prst="rect">
            <a:avLst/>
          </a:prstGeom>
          <a:noFill/>
        </p:spPr>
        <p:txBody>
          <a:bodyPr wrap="none" rtlCol="0">
            <a:spAutoFit/>
          </a:bodyPr>
          <a:lstStyle/>
          <a:p>
            <a:r>
              <a:rPr lang="el-GR" sz="1600" dirty="0"/>
              <a:t>Επαλήθευση μελετώμενων σχεδιαστικών βελτιώσεων και στρατηγικών θερμικής διαχείρισης</a:t>
            </a:r>
          </a:p>
        </p:txBody>
      </p:sp>
      <p:sp>
        <p:nvSpPr>
          <p:cNvPr id="38" name="TextBox 37">
            <a:extLst>
              <a:ext uri="{FF2B5EF4-FFF2-40B4-BE49-F238E27FC236}">
                <a16:creationId xmlns:a16="http://schemas.microsoft.com/office/drawing/2014/main" id="{D772EC4F-9B05-1E9D-81B1-4D6C56808F90}"/>
              </a:ext>
            </a:extLst>
          </p:cNvPr>
          <p:cNvSpPr txBox="1"/>
          <p:nvPr/>
        </p:nvSpPr>
        <p:spPr>
          <a:xfrm>
            <a:off x="1446150" y="6225692"/>
            <a:ext cx="9872318" cy="338554"/>
          </a:xfrm>
          <a:prstGeom prst="rect">
            <a:avLst/>
          </a:prstGeom>
          <a:noFill/>
        </p:spPr>
        <p:txBody>
          <a:bodyPr wrap="none" rtlCol="0">
            <a:spAutoFit/>
          </a:bodyPr>
          <a:lstStyle/>
          <a:p>
            <a:r>
              <a:rPr lang="el-GR" sz="1600" dirty="0"/>
              <a:t>Τελική ενσωμάτωση του μελετώμενου συστήματος στο μονοθέσιο της ομάδας </a:t>
            </a:r>
            <a:r>
              <a:rPr lang="en-US" sz="1600" dirty="0"/>
              <a:t>PROM Racing NTUA FSAE Team</a:t>
            </a:r>
            <a:endParaRPr lang="el-GR" sz="1600" dirty="0"/>
          </a:p>
        </p:txBody>
      </p:sp>
    </p:spTree>
    <p:extLst>
      <p:ext uri="{BB962C8B-B14F-4D97-AF65-F5344CB8AC3E}">
        <p14:creationId xmlns:p14="http://schemas.microsoft.com/office/powerpoint/2010/main" val="90881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492C8E-CF7B-CAF5-A07C-543D5B37C1FF}"/>
              </a:ext>
            </a:extLst>
          </p:cNvPr>
          <p:cNvSpPr txBox="1"/>
          <p:nvPr/>
        </p:nvSpPr>
        <p:spPr>
          <a:xfrm>
            <a:off x="5155935" y="259997"/>
            <a:ext cx="1880130" cy="400110"/>
          </a:xfrm>
          <a:prstGeom prst="rect">
            <a:avLst/>
          </a:prstGeom>
          <a:noFill/>
        </p:spPr>
        <p:txBody>
          <a:bodyPr wrap="none" rtlCol="0">
            <a:spAutoFit/>
          </a:bodyPr>
          <a:lstStyle/>
          <a:p>
            <a:r>
              <a:rPr lang="el-GR" sz="2000" dirty="0"/>
              <a:t>ΜΕΘΟΔΟΛΟΓΙΑ</a:t>
            </a:r>
          </a:p>
        </p:txBody>
      </p:sp>
      <p:grpSp>
        <p:nvGrpSpPr>
          <p:cNvPr id="2" name="Google Shape;2407;p73">
            <a:extLst>
              <a:ext uri="{FF2B5EF4-FFF2-40B4-BE49-F238E27FC236}">
                <a16:creationId xmlns:a16="http://schemas.microsoft.com/office/drawing/2014/main" id="{F88A456B-4D6C-5445-91BC-443F0F3BDFDC}"/>
              </a:ext>
            </a:extLst>
          </p:cNvPr>
          <p:cNvGrpSpPr/>
          <p:nvPr/>
        </p:nvGrpSpPr>
        <p:grpSpPr>
          <a:xfrm>
            <a:off x="3356809" y="1009710"/>
            <a:ext cx="437922" cy="198819"/>
            <a:chOff x="4920150" y="1977875"/>
            <a:chExt cx="68525" cy="33800"/>
          </a:xfrm>
        </p:grpSpPr>
        <p:sp>
          <p:nvSpPr>
            <p:cNvPr id="4" name="Google Shape;2408;p73">
              <a:extLst>
                <a:ext uri="{FF2B5EF4-FFF2-40B4-BE49-F238E27FC236}">
                  <a16:creationId xmlns:a16="http://schemas.microsoft.com/office/drawing/2014/main" id="{6F60BEF5-D438-1D23-C0B2-612FCC5F84CB}"/>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5" name="Google Shape;2409;p73">
              <a:extLst>
                <a:ext uri="{FF2B5EF4-FFF2-40B4-BE49-F238E27FC236}">
                  <a16:creationId xmlns:a16="http://schemas.microsoft.com/office/drawing/2014/main" id="{022A4071-2D3C-5448-CEF5-D31DF3711923}"/>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6" name="Google Shape;2410;p73">
              <a:extLst>
                <a:ext uri="{FF2B5EF4-FFF2-40B4-BE49-F238E27FC236}">
                  <a16:creationId xmlns:a16="http://schemas.microsoft.com/office/drawing/2014/main" id="{59B42CC2-82A5-EB69-D080-DE8DB9489299}"/>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7" name="Google Shape;2407;p73">
            <a:extLst>
              <a:ext uri="{FF2B5EF4-FFF2-40B4-BE49-F238E27FC236}">
                <a16:creationId xmlns:a16="http://schemas.microsoft.com/office/drawing/2014/main" id="{D4665E7F-8CF0-84BC-2E12-59DB79B65BC9}"/>
              </a:ext>
            </a:extLst>
          </p:cNvPr>
          <p:cNvGrpSpPr/>
          <p:nvPr/>
        </p:nvGrpSpPr>
        <p:grpSpPr>
          <a:xfrm>
            <a:off x="3356809" y="1575604"/>
            <a:ext cx="437922" cy="198819"/>
            <a:chOff x="4920150" y="1977875"/>
            <a:chExt cx="68525" cy="33800"/>
          </a:xfrm>
        </p:grpSpPr>
        <p:sp>
          <p:nvSpPr>
            <p:cNvPr id="8" name="Google Shape;2408;p73">
              <a:extLst>
                <a:ext uri="{FF2B5EF4-FFF2-40B4-BE49-F238E27FC236}">
                  <a16:creationId xmlns:a16="http://schemas.microsoft.com/office/drawing/2014/main" id="{6E12CF46-D13F-8C11-3661-4CF7597DD79D}"/>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9" name="Google Shape;2409;p73">
              <a:extLst>
                <a:ext uri="{FF2B5EF4-FFF2-40B4-BE49-F238E27FC236}">
                  <a16:creationId xmlns:a16="http://schemas.microsoft.com/office/drawing/2014/main" id="{B099D765-E539-F2C2-5293-1EDE47905936}"/>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0" name="Google Shape;2410;p73">
              <a:extLst>
                <a:ext uri="{FF2B5EF4-FFF2-40B4-BE49-F238E27FC236}">
                  <a16:creationId xmlns:a16="http://schemas.microsoft.com/office/drawing/2014/main" id="{02691AEC-2144-13C2-2313-FA030CCBBF49}"/>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11" name="Google Shape;2407;p73">
            <a:extLst>
              <a:ext uri="{FF2B5EF4-FFF2-40B4-BE49-F238E27FC236}">
                <a16:creationId xmlns:a16="http://schemas.microsoft.com/office/drawing/2014/main" id="{76D50C53-BC2B-7255-35C8-1C30FD61ECCD}"/>
              </a:ext>
            </a:extLst>
          </p:cNvPr>
          <p:cNvGrpSpPr/>
          <p:nvPr/>
        </p:nvGrpSpPr>
        <p:grpSpPr>
          <a:xfrm>
            <a:off x="3356809" y="2141498"/>
            <a:ext cx="437922" cy="198819"/>
            <a:chOff x="4920150" y="1977875"/>
            <a:chExt cx="68525" cy="33800"/>
          </a:xfrm>
        </p:grpSpPr>
        <p:sp>
          <p:nvSpPr>
            <p:cNvPr id="12" name="Google Shape;2408;p73">
              <a:extLst>
                <a:ext uri="{FF2B5EF4-FFF2-40B4-BE49-F238E27FC236}">
                  <a16:creationId xmlns:a16="http://schemas.microsoft.com/office/drawing/2014/main" id="{460B5F8C-94DF-6D42-D807-06206CA7F71E}"/>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13" name="Google Shape;2409;p73">
              <a:extLst>
                <a:ext uri="{FF2B5EF4-FFF2-40B4-BE49-F238E27FC236}">
                  <a16:creationId xmlns:a16="http://schemas.microsoft.com/office/drawing/2014/main" id="{D17444F3-3528-A1B9-EB22-344592097A49}"/>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4" name="Google Shape;2410;p73">
              <a:extLst>
                <a:ext uri="{FF2B5EF4-FFF2-40B4-BE49-F238E27FC236}">
                  <a16:creationId xmlns:a16="http://schemas.microsoft.com/office/drawing/2014/main" id="{3F8A7B1B-4A0A-8611-D666-79EB182A513F}"/>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15" name="Google Shape;2407;p73">
            <a:extLst>
              <a:ext uri="{FF2B5EF4-FFF2-40B4-BE49-F238E27FC236}">
                <a16:creationId xmlns:a16="http://schemas.microsoft.com/office/drawing/2014/main" id="{E5C307ED-ECD6-0B04-8E82-4577C91FCA2E}"/>
              </a:ext>
            </a:extLst>
          </p:cNvPr>
          <p:cNvGrpSpPr/>
          <p:nvPr/>
        </p:nvGrpSpPr>
        <p:grpSpPr>
          <a:xfrm>
            <a:off x="3356809" y="3839180"/>
            <a:ext cx="437922" cy="198819"/>
            <a:chOff x="4920150" y="1977875"/>
            <a:chExt cx="68525" cy="33800"/>
          </a:xfrm>
        </p:grpSpPr>
        <p:sp>
          <p:nvSpPr>
            <p:cNvPr id="16" name="Google Shape;2408;p73">
              <a:extLst>
                <a:ext uri="{FF2B5EF4-FFF2-40B4-BE49-F238E27FC236}">
                  <a16:creationId xmlns:a16="http://schemas.microsoft.com/office/drawing/2014/main" id="{49AAF514-EC9D-AF5F-9574-A8D1EF187073}"/>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7" name="Google Shape;2409;p73">
              <a:extLst>
                <a:ext uri="{FF2B5EF4-FFF2-40B4-BE49-F238E27FC236}">
                  <a16:creationId xmlns:a16="http://schemas.microsoft.com/office/drawing/2014/main" id="{C32AB666-AF32-B96C-8B1B-9940292C6656}"/>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18" name="Google Shape;2410;p73">
              <a:extLst>
                <a:ext uri="{FF2B5EF4-FFF2-40B4-BE49-F238E27FC236}">
                  <a16:creationId xmlns:a16="http://schemas.microsoft.com/office/drawing/2014/main" id="{BFCA17D9-047E-C621-9D8E-F7FD6BFF39BA}"/>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19" name="Google Shape;2407;p73">
            <a:extLst>
              <a:ext uri="{FF2B5EF4-FFF2-40B4-BE49-F238E27FC236}">
                <a16:creationId xmlns:a16="http://schemas.microsoft.com/office/drawing/2014/main" id="{0109E8DB-63D1-EC3C-05F0-A16861E3B3CB}"/>
              </a:ext>
            </a:extLst>
          </p:cNvPr>
          <p:cNvGrpSpPr/>
          <p:nvPr/>
        </p:nvGrpSpPr>
        <p:grpSpPr>
          <a:xfrm>
            <a:off x="3356809" y="2707392"/>
            <a:ext cx="437922" cy="198819"/>
            <a:chOff x="4920150" y="1977875"/>
            <a:chExt cx="68525" cy="33800"/>
          </a:xfrm>
        </p:grpSpPr>
        <p:sp>
          <p:nvSpPr>
            <p:cNvPr id="20" name="Google Shape;2408;p73">
              <a:extLst>
                <a:ext uri="{FF2B5EF4-FFF2-40B4-BE49-F238E27FC236}">
                  <a16:creationId xmlns:a16="http://schemas.microsoft.com/office/drawing/2014/main" id="{56FC27A1-F6ED-8DA2-9488-20DFBD2EA7BE}"/>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1" name="Google Shape;2409;p73">
              <a:extLst>
                <a:ext uri="{FF2B5EF4-FFF2-40B4-BE49-F238E27FC236}">
                  <a16:creationId xmlns:a16="http://schemas.microsoft.com/office/drawing/2014/main" id="{96469510-D59A-5AAF-C52B-E858820AA170}"/>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2" name="Google Shape;2410;p73">
              <a:extLst>
                <a:ext uri="{FF2B5EF4-FFF2-40B4-BE49-F238E27FC236}">
                  <a16:creationId xmlns:a16="http://schemas.microsoft.com/office/drawing/2014/main" id="{84A49988-BCCA-3265-A1B1-791F8B97BDC1}"/>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23" name="Google Shape;2407;p73">
            <a:extLst>
              <a:ext uri="{FF2B5EF4-FFF2-40B4-BE49-F238E27FC236}">
                <a16:creationId xmlns:a16="http://schemas.microsoft.com/office/drawing/2014/main" id="{F4A5773C-1B3B-EBF3-72C2-6DE21D575207}"/>
              </a:ext>
            </a:extLst>
          </p:cNvPr>
          <p:cNvGrpSpPr/>
          <p:nvPr/>
        </p:nvGrpSpPr>
        <p:grpSpPr>
          <a:xfrm>
            <a:off x="3356809" y="3273286"/>
            <a:ext cx="437922" cy="198819"/>
            <a:chOff x="4920150" y="1977875"/>
            <a:chExt cx="68525" cy="33800"/>
          </a:xfrm>
        </p:grpSpPr>
        <p:sp>
          <p:nvSpPr>
            <p:cNvPr id="24" name="Google Shape;2408;p73">
              <a:extLst>
                <a:ext uri="{FF2B5EF4-FFF2-40B4-BE49-F238E27FC236}">
                  <a16:creationId xmlns:a16="http://schemas.microsoft.com/office/drawing/2014/main" id="{7FADE5E3-8DBD-7495-2D7D-D485B4B80946}"/>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dirty="0"/>
            </a:p>
          </p:txBody>
        </p:sp>
        <p:sp>
          <p:nvSpPr>
            <p:cNvPr id="25" name="Google Shape;2409;p73">
              <a:extLst>
                <a:ext uri="{FF2B5EF4-FFF2-40B4-BE49-F238E27FC236}">
                  <a16:creationId xmlns:a16="http://schemas.microsoft.com/office/drawing/2014/main" id="{F29710D4-1A53-4622-A5C8-FF12D18548BC}"/>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6" name="Google Shape;2410;p73">
              <a:extLst>
                <a:ext uri="{FF2B5EF4-FFF2-40B4-BE49-F238E27FC236}">
                  <a16:creationId xmlns:a16="http://schemas.microsoft.com/office/drawing/2014/main" id="{DEF1BCE7-37A0-9E47-BE6D-D7DC2593FE37}"/>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27" name="Google Shape;2407;p73">
            <a:extLst>
              <a:ext uri="{FF2B5EF4-FFF2-40B4-BE49-F238E27FC236}">
                <a16:creationId xmlns:a16="http://schemas.microsoft.com/office/drawing/2014/main" id="{F77A8080-55E0-8117-52DD-8AC59CD062C1}"/>
              </a:ext>
            </a:extLst>
          </p:cNvPr>
          <p:cNvGrpSpPr/>
          <p:nvPr/>
        </p:nvGrpSpPr>
        <p:grpSpPr>
          <a:xfrm>
            <a:off x="3356809" y="4405074"/>
            <a:ext cx="437922" cy="198819"/>
            <a:chOff x="4920150" y="1977875"/>
            <a:chExt cx="68525" cy="33800"/>
          </a:xfrm>
        </p:grpSpPr>
        <p:sp>
          <p:nvSpPr>
            <p:cNvPr id="28" name="Google Shape;2408;p73">
              <a:extLst>
                <a:ext uri="{FF2B5EF4-FFF2-40B4-BE49-F238E27FC236}">
                  <a16:creationId xmlns:a16="http://schemas.microsoft.com/office/drawing/2014/main" id="{0EE97F59-D7BB-63E6-4D57-0D922C3BF9B7}"/>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29" name="Google Shape;2409;p73">
              <a:extLst>
                <a:ext uri="{FF2B5EF4-FFF2-40B4-BE49-F238E27FC236}">
                  <a16:creationId xmlns:a16="http://schemas.microsoft.com/office/drawing/2014/main" id="{FB186CFC-A5F0-7A2F-0D74-8D5334679366}"/>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0" name="Google Shape;2410;p73">
              <a:extLst>
                <a:ext uri="{FF2B5EF4-FFF2-40B4-BE49-F238E27FC236}">
                  <a16:creationId xmlns:a16="http://schemas.microsoft.com/office/drawing/2014/main" id="{FF75ABBE-5050-0530-C629-FEF8B47C7681}"/>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31" name="Google Shape;2407;p73">
            <a:extLst>
              <a:ext uri="{FF2B5EF4-FFF2-40B4-BE49-F238E27FC236}">
                <a16:creationId xmlns:a16="http://schemas.microsoft.com/office/drawing/2014/main" id="{3A14A1E3-AA31-47A9-F8A8-7F00C91959EA}"/>
              </a:ext>
            </a:extLst>
          </p:cNvPr>
          <p:cNvGrpSpPr/>
          <p:nvPr/>
        </p:nvGrpSpPr>
        <p:grpSpPr>
          <a:xfrm>
            <a:off x="3356809" y="4970968"/>
            <a:ext cx="437922" cy="198819"/>
            <a:chOff x="4920150" y="1977875"/>
            <a:chExt cx="68525" cy="33800"/>
          </a:xfrm>
        </p:grpSpPr>
        <p:sp>
          <p:nvSpPr>
            <p:cNvPr id="32" name="Google Shape;2408;p73">
              <a:extLst>
                <a:ext uri="{FF2B5EF4-FFF2-40B4-BE49-F238E27FC236}">
                  <a16:creationId xmlns:a16="http://schemas.microsoft.com/office/drawing/2014/main" id="{6D39A1A4-AD78-C28B-502E-2C6BFC25DB74}"/>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3" name="Google Shape;2409;p73">
              <a:extLst>
                <a:ext uri="{FF2B5EF4-FFF2-40B4-BE49-F238E27FC236}">
                  <a16:creationId xmlns:a16="http://schemas.microsoft.com/office/drawing/2014/main" id="{5B3E9C4F-34AE-CF95-3FAE-7623F4453408}"/>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4" name="Google Shape;2410;p73">
              <a:extLst>
                <a:ext uri="{FF2B5EF4-FFF2-40B4-BE49-F238E27FC236}">
                  <a16:creationId xmlns:a16="http://schemas.microsoft.com/office/drawing/2014/main" id="{62BF75FF-39A8-A327-B683-1634986F225D}"/>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35" name="Google Shape;2407;p73">
            <a:extLst>
              <a:ext uri="{FF2B5EF4-FFF2-40B4-BE49-F238E27FC236}">
                <a16:creationId xmlns:a16="http://schemas.microsoft.com/office/drawing/2014/main" id="{CFCB8B2D-A9BB-BE4E-2439-BDF3D19CA6A1}"/>
              </a:ext>
            </a:extLst>
          </p:cNvPr>
          <p:cNvGrpSpPr/>
          <p:nvPr/>
        </p:nvGrpSpPr>
        <p:grpSpPr>
          <a:xfrm>
            <a:off x="3356809" y="6102756"/>
            <a:ext cx="437922" cy="198819"/>
            <a:chOff x="4920150" y="1977875"/>
            <a:chExt cx="68525" cy="33800"/>
          </a:xfrm>
        </p:grpSpPr>
        <p:sp>
          <p:nvSpPr>
            <p:cNvPr id="36" name="Google Shape;2408;p73">
              <a:extLst>
                <a:ext uri="{FF2B5EF4-FFF2-40B4-BE49-F238E27FC236}">
                  <a16:creationId xmlns:a16="http://schemas.microsoft.com/office/drawing/2014/main" id="{5AB6525F-765F-02D0-64B4-9B173B19B6DB}"/>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7" name="Google Shape;2409;p73">
              <a:extLst>
                <a:ext uri="{FF2B5EF4-FFF2-40B4-BE49-F238E27FC236}">
                  <a16:creationId xmlns:a16="http://schemas.microsoft.com/office/drawing/2014/main" id="{C73B6C54-C7EB-9EF4-D4AF-581B90DC656A}"/>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38" name="Google Shape;2410;p73">
              <a:extLst>
                <a:ext uri="{FF2B5EF4-FFF2-40B4-BE49-F238E27FC236}">
                  <a16:creationId xmlns:a16="http://schemas.microsoft.com/office/drawing/2014/main" id="{2FA03C70-9815-2522-359E-0860529B176D}"/>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grpSp>
        <p:nvGrpSpPr>
          <p:cNvPr id="39" name="Google Shape;2407;p73">
            <a:extLst>
              <a:ext uri="{FF2B5EF4-FFF2-40B4-BE49-F238E27FC236}">
                <a16:creationId xmlns:a16="http://schemas.microsoft.com/office/drawing/2014/main" id="{8A98112B-EF0C-8C65-57ED-A4AE72E679B4}"/>
              </a:ext>
            </a:extLst>
          </p:cNvPr>
          <p:cNvGrpSpPr/>
          <p:nvPr/>
        </p:nvGrpSpPr>
        <p:grpSpPr>
          <a:xfrm>
            <a:off x="3361335" y="5536862"/>
            <a:ext cx="437922" cy="198819"/>
            <a:chOff x="4920150" y="1977875"/>
            <a:chExt cx="68525" cy="33800"/>
          </a:xfrm>
        </p:grpSpPr>
        <p:sp>
          <p:nvSpPr>
            <p:cNvPr id="40" name="Google Shape;2408;p73">
              <a:extLst>
                <a:ext uri="{FF2B5EF4-FFF2-40B4-BE49-F238E27FC236}">
                  <a16:creationId xmlns:a16="http://schemas.microsoft.com/office/drawing/2014/main" id="{D20D8D79-215B-9FA8-011D-56B493663A66}"/>
                </a:ext>
              </a:extLst>
            </p:cNvPr>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chemeClr val="accent2">
                <a:lumMod val="5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41" name="Google Shape;2409;p73">
              <a:extLst>
                <a:ext uri="{FF2B5EF4-FFF2-40B4-BE49-F238E27FC236}">
                  <a16:creationId xmlns:a16="http://schemas.microsoft.com/office/drawing/2014/main" id="{41800242-0E25-8EF4-89B5-F42288789F59}"/>
                </a:ext>
              </a:extLst>
            </p:cNvPr>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chemeClr val="accent2">
                <a:lumMod val="75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sp>
          <p:nvSpPr>
            <p:cNvPr id="42" name="Google Shape;2410;p73">
              <a:extLst>
                <a:ext uri="{FF2B5EF4-FFF2-40B4-BE49-F238E27FC236}">
                  <a16:creationId xmlns:a16="http://schemas.microsoft.com/office/drawing/2014/main" id="{4D77E427-E0D1-33E9-5A56-7B9D913D728C}"/>
                </a:ext>
              </a:extLst>
            </p:cNvPr>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chemeClr val="accent2">
                <a:lumMod val="60000"/>
                <a:lumOff val="40000"/>
              </a:schemeClr>
            </a:solidFill>
            <a:ln>
              <a:noFill/>
            </a:ln>
          </p:spPr>
          <p:txBody>
            <a:bodyPr spcFirstLastPara="1" wrap="square" lIns="91425" tIns="91425" rIns="91425" bIns="91425" anchor="ctr" anchorCtr="0">
              <a:noAutofit/>
            </a:bodyPr>
            <a:ls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rtl="0">
                <a:spcBef>
                  <a:spcPts val="0"/>
                </a:spcBef>
                <a:spcAft>
                  <a:spcPts val="0"/>
                </a:spcAft>
                <a:buNone/>
              </a:pPr>
              <a:endParaRPr/>
            </a:p>
          </p:txBody>
        </p:sp>
      </p:grpSp>
      <p:sp>
        <p:nvSpPr>
          <p:cNvPr id="55" name="TextBox 54">
            <a:extLst>
              <a:ext uri="{FF2B5EF4-FFF2-40B4-BE49-F238E27FC236}">
                <a16:creationId xmlns:a16="http://schemas.microsoft.com/office/drawing/2014/main" id="{68E2C924-A7B6-A427-0318-73A64EFC77A9}"/>
              </a:ext>
            </a:extLst>
          </p:cNvPr>
          <p:cNvSpPr txBox="1"/>
          <p:nvPr/>
        </p:nvSpPr>
        <p:spPr>
          <a:xfrm>
            <a:off x="4349361" y="937318"/>
            <a:ext cx="3367174" cy="338554"/>
          </a:xfrm>
          <a:prstGeom prst="rect">
            <a:avLst/>
          </a:prstGeom>
          <a:noFill/>
        </p:spPr>
        <p:txBody>
          <a:bodyPr wrap="square" rtlCol="0">
            <a:spAutoFit/>
          </a:bodyPr>
          <a:lstStyle/>
          <a:p>
            <a:r>
              <a:rPr lang="el-GR" sz="1600" dirty="0"/>
              <a:t>Περιγραφή συσσωρευτή ενέργειας</a:t>
            </a:r>
          </a:p>
        </p:txBody>
      </p:sp>
      <p:sp>
        <p:nvSpPr>
          <p:cNvPr id="56" name="TextBox 55">
            <a:extLst>
              <a:ext uri="{FF2B5EF4-FFF2-40B4-BE49-F238E27FC236}">
                <a16:creationId xmlns:a16="http://schemas.microsoft.com/office/drawing/2014/main" id="{73A2F699-E1B0-DFD9-1987-0567547D8594}"/>
              </a:ext>
            </a:extLst>
          </p:cNvPr>
          <p:cNvSpPr txBox="1"/>
          <p:nvPr/>
        </p:nvSpPr>
        <p:spPr>
          <a:xfrm>
            <a:off x="4349361" y="1505320"/>
            <a:ext cx="2464969" cy="338554"/>
          </a:xfrm>
          <a:prstGeom prst="rect">
            <a:avLst/>
          </a:prstGeom>
          <a:noFill/>
        </p:spPr>
        <p:txBody>
          <a:bodyPr wrap="square" rtlCol="0">
            <a:spAutoFit/>
          </a:bodyPr>
          <a:lstStyle/>
          <a:p>
            <a:r>
              <a:rPr lang="el-GR" sz="1600" dirty="0"/>
              <a:t>Εξαγωγή προδιαγραφών</a:t>
            </a:r>
          </a:p>
        </p:txBody>
      </p:sp>
      <p:sp>
        <p:nvSpPr>
          <p:cNvPr id="57" name="TextBox 56">
            <a:extLst>
              <a:ext uri="{FF2B5EF4-FFF2-40B4-BE49-F238E27FC236}">
                <a16:creationId xmlns:a16="http://schemas.microsoft.com/office/drawing/2014/main" id="{9AD9E54C-C977-9129-A70D-A487DD5B778C}"/>
              </a:ext>
            </a:extLst>
          </p:cNvPr>
          <p:cNvSpPr txBox="1"/>
          <p:nvPr/>
        </p:nvSpPr>
        <p:spPr>
          <a:xfrm>
            <a:off x="4349361" y="2073929"/>
            <a:ext cx="3399825" cy="338554"/>
          </a:xfrm>
          <a:prstGeom prst="rect">
            <a:avLst/>
          </a:prstGeom>
          <a:noFill/>
        </p:spPr>
        <p:txBody>
          <a:bodyPr wrap="square" rtlCol="0">
            <a:spAutoFit/>
          </a:bodyPr>
          <a:lstStyle/>
          <a:p>
            <a:r>
              <a:rPr lang="el-GR" sz="1600" dirty="0"/>
              <a:t>Επιλογή τύπου συστήματος ψύξης </a:t>
            </a:r>
          </a:p>
        </p:txBody>
      </p:sp>
      <p:sp>
        <p:nvSpPr>
          <p:cNvPr id="58" name="TextBox 57">
            <a:extLst>
              <a:ext uri="{FF2B5EF4-FFF2-40B4-BE49-F238E27FC236}">
                <a16:creationId xmlns:a16="http://schemas.microsoft.com/office/drawing/2014/main" id="{6677003A-362C-E134-88AB-3073848233D9}"/>
              </a:ext>
            </a:extLst>
          </p:cNvPr>
          <p:cNvSpPr txBox="1"/>
          <p:nvPr/>
        </p:nvSpPr>
        <p:spPr>
          <a:xfrm>
            <a:off x="4349361" y="2635844"/>
            <a:ext cx="4597410" cy="338554"/>
          </a:xfrm>
          <a:prstGeom prst="rect">
            <a:avLst/>
          </a:prstGeom>
          <a:noFill/>
        </p:spPr>
        <p:txBody>
          <a:bodyPr wrap="square" rtlCol="0">
            <a:spAutoFit/>
          </a:bodyPr>
          <a:lstStyle/>
          <a:p>
            <a:r>
              <a:rPr lang="el-GR" sz="1600" dirty="0"/>
              <a:t>Εφαρμογή αρχών σχεδίασης συστημάτων ψύξης</a:t>
            </a:r>
          </a:p>
        </p:txBody>
      </p:sp>
      <p:sp>
        <p:nvSpPr>
          <p:cNvPr id="59" name="TextBox 58">
            <a:extLst>
              <a:ext uri="{FF2B5EF4-FFF2-40B4-BE49-F238E27FC236}">
                <a16:creationId xmlns:a16="http://schemas.microsoft.com/office/drawing/2014/main" id="{D5CD280A-87EE-DC90-2E74-B7E9408D287A}"/>
              </a:ext>
            </a:extLst>
          </p:cNvPr>
          <p:cNvSpPr txBox="1"/>
          <p:nvPr/>
        </p:nvSpPr>
        <p:spPr>
          <a:xfrm>
            <a:off x="4349361" y="3197544"/>
            <a:ext cx="5872262" cy="338554"/>
          </a:xfrm>
          <a:prstGeom prst="rect">
            <a:avLst/>
          </a:prstGeom>
          <a:noFill/>
        </p:spPr>
        <p:txBody>
          <a:bodyPr wrap="square" rtlCol="0">
            <a:spAutoFit/>
          </a:bodyPr>
          <a:lstStyle/>
          <a:p>
            <a:r>
              <a:rPr lang="el-GR" sz="1600" dirty="0"/>
              <a:t>Σχεδιασμός συσσωρευτή ενέργειας στο λογισμικό </a:t>
            </a:r>
            <a:r>
              <a:rPr lang="en-US" sz="1600" dirty="0"/>
              <a:t>SolidWorks</a:t>
            </a:r>
            <a:r>
              <a:rPr lang="el-GR" sz="1600" dirty="0"/>
              <a:t> </a:t>
            </a:r>
          </a:p>
        </p:txBody>
      </p:sp>
      <p:sp>
        <p:nvSpPr>
          <p:cNvPr id="60" name="TextBox 59">
            <a:extLst>
              <a:ext uri="{FF2B5EF4-FFF2-40B4-BE49-F238E27FC236}">
                <a16:creationId xmlns:a16="http://schemas.microsoft.com/office/drawing/2014/main" id="{D696D8E3-497E-C4E9-1310-3AC94E3FEE6D}"/>
              </a:ext>
            </a:extLst>
          </p:cNvPr>
          <p:cNvSpPr txBox="1"/>
          <p:nvPr/>
        </p:nvSpPr>
        <p:spPr>
          <a:xfrm>
            <a:off x="4349361" y="3767129"/>
            <a:ext cx="5480646" cy="338554"/>
          </a:xfrm>
          <a:prstGeom prst="rect">
            <a:avLst/>
          </a:prstGeom>
          <a:noFill/>
        </p:spPr>
        <p:txBody>
          <a:bodyPr wrap="square" rtlCol="0">
            <a:spAutoFit/>
          </a:bodyPr>
          <a:lstStyle/>
          <a:p>
            <a:r>
              <a:rPr lang="el-GR" sz="1600" dirty="0"/>
              <a:t>Σχεδιασμός συστήματος ψύξης στο λογισμικό </a:t>
            </a:r>
            <a:r>
              <a:rPr lang="en-US" sz="1600" dirty="0"/>
              <a:t>SolidWorks</a:t>
            </a:r>
            <a:r>
              <a:rPr lang="el-GR" sz="1600" dirty="0"/>
              <a:t> </a:t>
            </a:r>
          </a:p>
        </p:txBody>
      </p:sp>
      <p:sp>
        <p:nvSpPr>
          <p:cNvPr id="61" name="TextBox 60">
            <a:extLst>
              <a:ext uri="{FF2B5EF4-FFF2-40B4-BE49-F238E27FC236}">
                <a16:creationId xmlns:a16="http://schemas.microsoft.com/office/drawing/2014/main" id="{1275A733-95F4-14DE-5DB6-D92E68288F2A}"/>
              </a:ext>
            </a:extLst>
          </p:cNvPr>
          <p:cNvSpPr txBox="1"/>
          <p:nvPr/>
        </p:nvSpPr>
        <p:spPr>
          <a:xfrm>
            <a:off x="4349361" y="4340608"/>
            <a:ext cx="6377639" cy="338554"/>
          </a:xfrm>
          <a:prstGeom prst="rect">
            <a:avLst/>
          </a:prstGeom>
          <a:noFill/>
        </p:spPr>
        <p:txBody>
          <a:bodyPr wrap="square" rtlCol="0">
            <a:spAutoFit/>
          </a:bodyPr>
          <a:lstStyle/>
          <a:p>
            <a:r>
              <a:rPr lang="el-GR" sz="1600" dirty="0"/>
              <a:t>Παραδοχές για την προσομοίωση υπολογιστικής ρευστοδυναμικής</a:t>
            </a:r>
          </a:p>
        </p:txBody>
      </p:sp>
      <p:sp>
        <p:nvSpPr>
          <p:cNvPr id="63" name="TextBox 62">
            <a:extLst>
              <a:ext uri="{FF2B5EF4-FFF2-40B4-BE49-F238E27FC236}">
                <a16:creationId xmlns:a16="http://schemas.microsoft.com/office/drawing/2014/main" id="{5E1F4FFB-DEC8-7CCC-2804-FE6C3EC19AC4}"/>
              </a:ext>
            </a:extLst>
          </p:cNvPr>
          <p:cNvSpPr txBox="1"/>
          <p:nvPr/>
        </p:nvSpPr>
        <p:spPr>
          <a:xfrm>
            <a:off x="4349361" y="4901100"/>
            <a:ext cx="6174649" cy="338554"/>
          </a:xfrm>
          <a:prstGeom prst="rect">
            <a:avLst/>
          </a:prstGeom>
          <a:noFill/>
        </p:spPr>
        <p:txBody>
          <a:bodyPr wrap="square" rtlCol="0">
            <a:spAutoFit/>
          </a:bodyPr>
          <a:lstStyle/>
          <a:p>
            <a:r>
              <a:rPr lang="el-GR" sz="1600" dirty="0"/>
              <a:t>Προετοιμασία γεωμετρίας στο λογισμικό </a:t>
            </a:r>
            <a:r>
              <a:rPr lang="en-US" sz="1600" dirty="0"/>
              <a:t>ANSYS – Design Modeler</a:t>
            </a:r>
            <a:endParaRPr lang="el-GR" sz="1600" dirty="0"/>
          </a:p>
        </p:txBody>
      </p:sp>
      <p:sp>
        <p:nvSpPr>
          <p:cNvPr id="64" name="TextBox 63">
            <a:extLst>
              <a:ext uri="{FF2B5EF4-FFF2-40B4-BE49-F238E27FC236}">
                <a16:creationId xmlns:a16="http://schemas.microsoft.com/office/drawing/2014/main" id="{98B268FA-346D-36DF-D595-5FECEB143C21}"/>
              </a:ext>
            </a:extLst>
          </p:cNvPr>
          <p:cNvSpPr txBox="1"/>
          <p:nvPr/>
        </p:nvSpPr>
        <p:spPr>
          <a:xfrm>
            <a:off x="4349362" y="5461592"/>
            <a:ext cx="4713806" cy="338554"/>
          </a:xfrm>
          <a:prstGeom prst="rect">
            <a:avLst/>
          </a:prstGeom>
          <a:noFill/>
        </p:spPr>
        <p:txBody>
          <a:bodyPr wrap="square" rtlCol="0">
            <a:spAutoFit/>
          </a:bodyPr>
          <a:lstStyle/>
          <a:p>
            <a:r>
              <a:rPr lang="el-GR" sz="1600" dirty="0"/>
              <a:t>Πλεγματοποίηση στο λογισμικό </a:t>
            </a:r>
            <a:r>
              <a:rPr lang="en-US" sz="1600" dirty="0"/>
              <a:t>ANSYS - Meshing </a:t>
            </a:r>
            <a:endParaRPr lang="el-GR" sz="1600" dirty="0"/>
          </a:p>
        </p:txBody>
      </p:sp>
      <p:sp>
        <p:nvSpPr>
          <p:cNvPr id="65" name="TextBox 64">
            <a:extLst>
              <a:ext uri="{FF2B5EF4-FFF2-40B4-BE49-F238E27FC236}">
                <a16:creationId xmlns:a16="http://schemas.microsoft.com/office/drawing/2014/main" id="{59FD7E05-2758-02FC-E73B-6ACCFF47B357}"/>
              </a:ext>
            </a:extLst>
          </p:cNvPr>
          <p:cNvSpPr txBox="1"/>
          <p:nvPr/>
        </p:nvSpPr>
        <p:spPr>
          <a:xfrm>
            <a:off x="4349360" y="6032888"/>
            <a:ext cx="4402308" cy="338554"/>
          </a:xfrm>
          <a:prstGeom prst="rect">
            <a:avLst/>
          </a:prstGeom>
          <a:noFill/>
        </p:spPr>
        <p:txBody>
          <a:bodyPr wrap="square" rtlCol="0">
            <a:spAutoFit/>
          </a:bodyPr>
          <a:lstStyle/>
          <a:p>
            <a:r>
              <a:rPr lang="el-GR" sz="1600" dirty="0"/>
              <a:t>Προσομοίωση στο λογισμικό </a:t>
            </a:r>
            <a:r>
              <a:rPr lang="en-US" sz="1600" dirty="0"/>
              <a:t>ANSYS - Fluent</a:t>
            </a:r>
            <a:endParaRPr lang="el-GR" sz="1600" dirty="0"/>
          </a:p>
        </p:txBody>
      </p:sp>
    </p:spTree>
    <p:extLst>
      <p:ext uri="{BB962C8B-B14F-4D97-AF65-F5344CB8AC3E}">
        <p14:creationId xmlns:p14="http://schemas.microsoft.com/office/powerpoint/2010/main" val="3755475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3861125" y="239060"/>
            <a:ext cx="4469750" cy="400110"/>
          </a:xfrm>
          <a:prstGeom prst="rect">
            <a:avLst/>
          </a:prstGeom>
          <a:noFill/>
        </p:spPr>
        <p:txBody>
          <a:bodyPr wrap="none" rtlCol="0">
            <a:spAutoFit/>
          </a:bodyPr>
          <a:lstStyle/>
          <a:p>
            <a:r>
              <a:rPr lang="el-GR" sz="2000" dirty="0"/>
              <a:t>ΠΕΡΙΓΡΑΦΗ ΣΥΣΣΩΡΕΥΤΗ ΕΝΕΡΓΕΙΑΣ</a:t>
            </a:r>
          </a:p>
        </p:txBody>
      </p:sp>
      <p:pic>
        <p:nvPicPr>
          <p:cNvPr id="24" name="Εικόνα 23">
            <a:extLst>
              <a:ext uri="{FF2B5EF4-FFF2-40B4-BE49-F238E27FC236}">
                <a16:creationId xmlns:a16="http://schemas.microsoft.com/office/drawing/2014/main" id="{56B2F2E4-FB6B-44AF-099C-4A00884BF99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722449" y="1003173"/>
            <a:ext cx="6747102" cy="4851653"/>
          </a:xfrm>
          <a:prstGeom prst="rect">
            <a:avLst/>
          </a:prstGeom>
        </p:spPr>
      </p:pic>
      <p:cxnSp>
        <p:nvCxnSpPr>
          <p:cNvPr id="32" name="Ευθεία γραμμή σύνδεσης 31">
            <a:extLst>
              <a:ext uri="{FF2B5EF4-FFF2-40B4-BE49-F238E27FC236}">
                <a16:creationId xmlns:a16="http://schemas.microsoft.com/office/drawing/2014/main" id="{3DF58424-EFD3-4438-1C79-3D5E5AA4AA6F}"/>
              </a:ext>
            </a:extLst>
          </p:cNvPr>
          <p:cNvCxnSpPr>
            <a:cxnSpLocks/>
          </p:cNvCxnSpPr>
          <p:nvPr/>
        </p:nvCxnSpPr>
        <p:spPr>
          <a:xfrm flipH="1">
            <a:off x="4105835" y="1428376"/>
            <a:ext cx="2283012" cy="133275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Ευθεία γραμμή σύνδεσης 33">
            <a:extLst>
              <a:ext uri="{FF2B5EF4-FFF2-40B4-BE49-F238E27FC236}">
                <a16:creationId xmlns:a16="http://schemas.microsoft.com/office/drawing/2014/main" id="{00C64A2A-5FEF-C179-3266-D1F694B3BFF5}"/>
              </a:ext>
            </a:extLst>
          </p:cNvPr>
          <p:cNvCxnSpPr>
            <a:cxnSpLocks/>
          </p:cNvCxnSpPr>
          <p:nvPr/>
        </p:nvCxnSpPr>
        <p:spPr>
          <a:xfrm>
            <a:off x="4105835" y="2761129"/>
            <a:ext cx="2408518" cy="139849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Ευθεία γραμμή σύνδεσης 37">
            <a:extLst>
              <a:ext uri="{FF2B5EF4-FFF2-40B4-BE49-F238E27FC236}">
                <a16:creationId xmlns:a16="http://schemas.microsoft.com/office/drawing/2014/main" id="{B43E6D97-19B1-255D-6BF3-AAFE57821E2D}"/>
              </a:ext>
            </a:extLst>
          </p:cNvPr>
          <p:cNvCxnSpPr>
            <a:cxnSpLocks/>
          </p:cNvCxnSpPr>
          <p:nvPr/>
        </p:nvCxnSpPr>
        <p:spPr>
          <a:xfrm>
            <a:off x="6388847" y="1428376"/>
            <a:ext cx="2450353" cy="139849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Ευθεία γραμμή σύνδεσης 39">
            <a:extLst>
              <a:ext uri="{FF2B5EF4-FFF2-40B4-BE49-F238E27FC236}">
                <a16:creationId xmlns:a16="http://schemas.microsoft.com/office/drawing/2014/main" id="{C0EB1B10-347D-72F1-7BE4-93B2DB853498}"/>
              </a:ext>
            </a:extLst>
          </p:cNvPr>
          <p:cNvCxnSpPr>
            <a:cxnSpLocks/>
          </p:cNvCxnSpPr>
          <p:nvPr/>
        </p:nvCxnSpPr>
        <p:spPr>
          <a:xfrm flipV="1">
            <a:off x="6514353" y="2826871"/>
            <a:ext cx="2324847" cy="133275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Ευθύγραμμο βέλος σύνδεσης 43">
            <a:extLst>
              <a:ext uri="{FF2B5EF4-FFF2-40B4-BE49-F238E27FC236}">
                <a16:creationId xmlns:a16="http://schemas.microsoft.com/office/drawing/2014/main" id="{122CA4A0-B336-BC09-DE60-2A2FF3590804}"/>
              </a:ext>
            </a:extLst>
          </p:cNvPr>
          <p:cNvCxnSpPr/>
          <p:nvPr/>
        </p:nvCxnSpPr>
        <p:spPr>
          <a:xfrm>
            <a:off x="8839200" y="2826871"/>
            <a:ext cx="630351"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Ευθεία γραμμή σύνδεσης 45">
            <a:extLst>
              <a:ext uri="{FF2B5EF4-FFF2-40B4-BE49-F238E27FC236}">
                <a16:creationId xmlns:a16="http://schemas.microsoft.com/office/drawing/2014/main" id="{84D7A25D-CFE4-BB0E-E6C5-B9118F6B927B}"/>
              </a:ext>
            </a:extLst>
          </p:cNvPr>
          <p:cNvCxnSpPr/>
          <p:nvPr/>
        </p:nvCxnSpPr>
        <p:spPr>
          <a:xfrm>
            <a:off x="3316941" y="4022165"/>
            <a:ext cx="2456330" cy="142240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8" name="Ευθεία γραμμή σύνδεσης 47">
            <a:extLst>
              <a:ext uri="{FF2B5EF4-FFF2-40B4-BE49-F238E27FC236}">
                <a16:creationId xmlns:a16="http://schemas.microsoft.com/office/drawing/2014/main" id="{D34965EE-582D-3508-9CA8-79284444D9C2}"/>
              </a:ext>
            </a:extLst>
          </p:cNvPr>
          <p:cNvCxnSpPr>
            <a:cxnSpLocks/>
          </p:cNvCxnSpPr>
          <p:nvPr/>
        </p:nvCxnSpPr>
        <p:spPr>
          <a:xfrm flipV="1">
            <a:off x="3328894" y="2761129"/>
            <a:ext cx="753035" cy="1261036"/>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0" name="Ευθεία γραμμή σύνδεσης 49">
            <a:extLst>
              <a:ext uri="{FF2B5EF4-FFF2-40B4-BE49-F238E27FC236}">
                <a16:creationId xmlns:a16="http://schemas.microsoft.com/office/drawing/2014/main" id="{F7F71D5D-0277-4EB9-6F32-C20F650BFB80}"/>
              </a:ext>
            </a:extLst>
          </p:cNvPr>
          <p:cNvCxnSpPr>
            <a:cxnSpLocks/>
          </p:cNvCxnSpPr>
          <p:nvPr/>
        </p:nvCxnSpPr>
        <p:spPr>
          <a:xfrm flipV="1">
            <a:off x="5773271" y="4170831"/>
            <a:ext cx="714188" cy="127373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 name="Ευθεία γραμμή σύνδεσης 52">
            <a:extLst>
              <a:ext uri="{FF2B5EF4-FFF2-40B4-BE49-F238E27FC236}">
                <a16:creationId xmlns:a16="http://schemas.microsoft.com/office/drawing/2014/main" id="{D9F2B834-F050-667B-791D-D1E3282607A7}"/>
              </a:ext>
            </a:extLst>
          </p:cNvPr>
          <p:cNvCxnSpPr>
            <a:cxnSpLocks/>
          </p:cNvCxnSpPr>
          <p:nvPr/>
        </p:nvCxnSpPr>
        <p:spPr>
          <a:xfrm>
            <a:off x="4081929" y="2772336"/>
            <a:ext cx="2405530" cy="1415676"/>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1" name="Ευθύγραμμο βέλος σύνδεσης 60">
            <a:extLst>
              <a:ext uri="{FF2B5EF4-FFF2-40B4-BE49-F238E27FC236}">
                <a16:creationId xmlns:a16="http://schemas.microsoft.com/office/drawing/2014/main" id="{0683EE1C-7C7E-8AE9-923F-97BE4F5D723D}"/>
              </a:ext>
            </a:extLst>
          </p:cNvPr>
          <p:cNvCxnSpPr/>
          <p:nvPr/>
        </p:nvCxnSpPr>
        <p:spPr>
          <a:xfrm flipH="1">
            <a:off x="2722449" y="4022165"/>
            <a:ext cx="606445" cy="0"/>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1E58525E-2A91-AC90-D114-5564B50696A0}"/>
              </a:ext>
            </a:extLst>
          </p:cNvPr>
          <p:cNvSpPr txBox="1"/>
          <p:nvPr/>
        </p:nvSpPr>
        <p:spPr>
          <a:xfrm>
            <a:off x="9596114" y="2657594"/>
            <a:ext cx="2071721" cy="338554"/>
          </a:xfrm>
          <a:prstGeom prst="rect">
            <a:avLst/>
          </a:prstGeom>
          <a:noFill/>
        </p:spPr>
        <p:txBody>
          <a:bodyPr wrap="none" rtlCol="0">
            <a:spAutoFit/>
          </a:bodyPr>
          <a:lstStyle/>
          <a:p>
            <a:r>
              <a:rPr lang="el-GR" sz="1600" dirty="0">
                <a:solidFill>
                  <a:srgbClr val="FF0000"/>
                </a:solidFill>
              </a:rPr>
              <a:t>Χώρος Υψηλής Τάσης</a:t>
            </a:r>
          </a:p>
        </p:txBody>
      </p:sp>
      <p:sp>
        <p:nvSpPr>
          <p:cNvPr id="63" name="TextBox 62">
            <a:extLst>
              <a:ext uri="{FF2B5EF4-FFF2-40B4-BE49-F238E27FC236}">
                <a16:creationId xmlns:a16="http://schemas.microsoft.com/office/drawing/2014/main" id="{2BD387E6-3D14-401E-0603-F5A37DD667D2}"/>
              </a:ext>
            </a:extLst>
          </p:cNvPr>
          <p:cNvSpPr txBox="1"/>
          <p:nvPr/>
        </p:nvSpPr>
        <p:spPr>
          <a:xfrm>
            <a:off x="440809" y="3821070"/>
            <a:ext cx="2155077" cy="338554"/>
          </a:xfrm>
          <a:prstGeom prst="rect">
            <a:avLst/>
          </a:prstGeom>
          <a:noFill/>
        </p:spPr>
        <p:txBody>
          <a:bodyPr wrap="none" rtlCol="0">
            <a:spAutoFit/>
          </a:bodyPr>
          <a:lstStyle/>
          <a:p>
            <a:r>
              <a:rPr lang="el-GR" sz="1600" dirty="0">
                <a:solidFill>
                  <a:srgbClr val="00B0F0"/>
                </a:solidFill>
              </a:rPr>
              <a:t>Χώρος Χαμηλής Τάσης</a:t>
            </a:r>
          </a:p>
        </p:txBody>
      </p:sp>
      <p:cxnSp>
        <p:nvCxnSpPr>
          <p:cNvPr id="65" name="Ευθεία γραμμή σύνδεσης 64">
            <a:extLst>
              <a:ext uri="{FF2B5EF4-FFF2-40B4-BE49-F238E27FC236}">
                <a16:creationId xmlns:a16="http://schemas.microsoft.com/office/drawing/2014/main" id="{7FAE1462-FC7F-0783-0E07-F8339881670D}"/>
              </a:ext>
            </a:extLst>
          </p:cNvPr>
          <p:cNvCxnSpPr>
            <a:cxnSpLocks/>
          </p:cNvCxnSpPr>
          <p:nvPr/>
        </p:nvCxnSpPr>
        <p:spPr>
          <a:xfrm flipV="1">
            <a:off x="5850965" y="2797466"/>
            <a:ext cx="555811" cy="33487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8" name="Ευθεία γραμμή σύνδεσης 67">
            <a:extLst>
              <a:ext uri="{FF2B5EF4-FFF2-40B4-BE49-F238E27FC236}">
                <a16:creationId xmlns:a16="http://schemas.microsoft.com/office/drawing/2014/main" id="{EEE6C54C-E67A-4961-8AF5-33DA4D028813}"/>
              </a:ext>
            </a:extLst>
          </p:cNvPr>
          <p:cNvCxnSpPr/>
          <p:nvPr/>
        </p:nvCxnSpPr>
        <p:spPr>
          <a:xfrm flipH="1" flipV="1">
            <a:off x="4679576" y="2438400"/>
            <a:ext cx="1171389" cy="693271"/>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0" name="Ευθεία γραμμή σύνδεσης 69">
            <a:extLst>
              <a:ext uri="{FF2B5EF4-FFF2-40B4-BE49-F238E27FC236}">
                <a16:creationId xmlns:a16="http://schemas.microsoft.com/office/drawing/2014/main" id="{768B4905-0712-241B-82A3-A6E5C14EA377}"/>
              </a:ext>
            </a:extLst>
          </p:cNvPr>
          <p:cNvCxnSpPr/>
          <p:nvPr/>
        </p:nvCxnSpPr>
        <p:spPr>
          <a:xfrm flipV="1">
            <a:off x="4685553" y="2121647"/>
            <a:ext cx="561788" cy="322729"/>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7" name="Ευθεία γραμμή σύνδεσης 76">
            <a:extLst>
              <a:ext uri="{FF2B5EF4-FFF2-40B4-BE49-F238E27FC236}">
                <a16:creationId xmlns:a16="http://schemas.microsoft.com/office/drawing/2014/main" id="{5E526892-5D39-C114-8FA8-A97372E367FD}"/>
              </a:ext>
            </a:extLst>
          </p:cNvPr>
          <p:cNvCxnSpPr>
            <a:cxnSpLocks/>
          </p:cNvCxnSpPr>
          <p:nvPr/>
        </p:nvCxnSpPr>
        <p:spPr>
          <a:xfrm>
            <a:off x="5247341" y="2121647"/>
            <a:ext cx="1171388" cy="675154"/>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6" name="Ευθύγραμμο βέλος σύνδεσης 95">
            <a:extLst>
              <a:ext uri="{FF2B5EF4-FFF2-40B4-BE49-F238E27FC236}">
                <a16:creationId xmlns:a16="http://schemas.microsoft.com/office/drawing/2014/main" id="{28E5F67E-2FC4-AC77-362F-63FF57C7264F}"/>
              </a:ext>
            </a:extLst>
          </p:cNvPr>
          <p:cNvCxnSpPr>
            <a:cxnSpLocks/>
          </p:cNvCxnSpPr>
          <p:nvPr/>
        </p:nvCxnSpPr>
        <p:spPr>
          <a:xfrm flipH="1">
            <a:off x="2722449" y="2438400"/>
            <a:ext cx="1957127" cy="20824"/>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BEB0258B-C316-6A0C-D72E-77124E18348C}"/>
              </a:ext>
            </a:extLst>
          </p:cNvPr>
          <p:cNvSpPr txBox="1"/>
          <p:nvPr/>
        </p:nvSpPr>
        <p:spPr>
          <a:xfrm>
            <a:off x="579610" y="2283011"/>
            <a:ext cx="2062156" cy="584775"/>
          </a:xfrm>
          <a:prstGeom prst="rect">
            <a:avLst/>
          </a:prstGeom>
          <a:noFill/>
        </p:spPr>
        <p:txBody>
          <a:bodyPr wrap="square" rtlCol="0">
            <a:spAutoFit/>
          </a:bodyPr>
          <a:lstStyle/>
          <a:p>
            <a:r>
              <a:rPr lang="el-GR" sz="1600" dirty="0">
                <a:solidFill>
                  <a:srgbClr val="00B050"/>
                </a:solidFill>
              </a:rPr>
              <a:t>Συστάδα Μπαταριών (</a:t>
            </a:r>
            <a:r>
              <a:rPr lang="en-US" sz="1600" dirty="0">
                <a:solidFill>
                  <a:srgbClr val="00B050"/>
                </a:solidFill>
              </a:rPr>
              <a:t>Segment)</a:t>
            </a:r>
            <a:endParaRPr lang="el-GR" sz="1600" dirty="0">
              <a:solidFill>
                <a:srgbClr val="00B050"/>
              </a:solidFill>
            </a:endParaRPr>
          </a:p>
        </p:txBody>
      </p:sp>
    </p:spTree>
    <p:extLst>
      <p:ext uri="{BB962C8B-B14F-4D97-AF65-F5344CB8AC3E}">
        <p14:creationId xmlns:p14="http://schemas.microsoft.com/office/powerpoint/2010/main" val="900361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BE0522-9EBE-5136-7300-1C7CA4932233}"/>
              </a:ext>
            </a:extLst>
          </p:cNvPr>
          <p:cNvSpPr txBox="1"/>
          <p:nvPr/>
        </p:nvSpPr>
        <p:spPr>
          <a:xfrm>
            <a:off x="3861125" y="239060"/>
            <a:ext cx="4469750" cy="400110"/>
          </a:xfrm>
          <a:prstGeom prst="rect">
            <a:avLst/>
          </a:prstGeom>
          <a:noFill/>
        </p:spPr>
        <p:txBody>
          <a:bodyPr wrap="none" rtlCol="0">
            <a:spAutoFit/>
          </a:bodyPr>
          <a:lstStyle/>
          <a:p>
            <a:r>
              <a:rPr lang="el-GR" sz="2000" dirty="0"/>
              <a:t>ΠΕΡΙΓΡΑΦΗ ΣΥΣΣΩΡΕΥΤΗ ΕΝΕΡΓΕΙΑΣ</a:t>
            </a:r>
          </a:p>
        </p:txBody>
      </p:sp>
      <p:pic>
        <p:nvPicPr>
          <p:cNvPr id="24" name="Εικόνα 23">
            <a:extLst>
              <a:ext uri="{FF2B5EF4-FFF2-40B4-BE49-F238E27FC236}">
                <a16:creationId xmlns:a16="http://schemas.microsoft.com/office/drawing/2014/main" id="{56B2F2E4-FB6B-44AF-099C-4A00884BF99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722449" y="1003173"/>
            <a:ext cx="6747102" cy="4851653"/>
          </a:xfrm>
          <a:prstGeom prst="rect">
            <a:avLst/>
          </a:prstGeom>
        </p:spPr>
      </p:pic>
      <p:cxnSp>
        <p:nvCxnSpPr>
          <p:cNvPr id="4" name="Ευθύγραμμο βέλος σύνδεσης 3">
            <a:extLst>
              <a:ext uri="{FF2B5EF4-FFF2-40B4-BE49-F238E27FC236}">
                <a16:creationId xmlns:a16="http://schemas.microsoft.com/office/drawing/2014/main" id="{244F0EAA-2E6F-41DE-1AC7-F0398788D21D}"/>
              </a:ext>
            </a:extLst>
          </p:cNvPr>
          <p:cNvCxnSpPr/>
          <p:nvPr/>
        </p:nvCxnSpPr>
        <p:spPr>
          <a:xfrm flipH="1">
            <a:off x="2722449" y="3071906"/>
            <a:ext cx="153877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Ευθύγραμμο βέλος σύνδεσης 7">
            <a:extLst>
              <a:ext uri="{FF2B5EF4-FFF2-40B4-BE49-F238E27FC236}">
                <a16:creationId xmlns:a16="http://schemas.microsoft.com/office/drawing/2014/main" id="{13154EA0-9990-D7AE-C322-D684EB99279B}"/>
              </a:ext>
            </a:extLst>
          </p:cNvPr>
          <p:cNvCxnSpPr>
            <a:cxnSpLocks/>
          </p:cNvCxnSpPr>
          <p:nvPr/>
        </p:nvCxnSpPr>
        <p:spPr>
          <a:xfrm>
            <a:off x="7888941" y="2635624"/>
            <a:ext cx="1852706"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Ευθύγραμμο βέλος σύνδεσης 9">
            <a:extLst>
              <a:ext uri="{FF2B5EF4-FFF2-40B4-BE49-F238E27FC236}">
                <a16:creationId xmlns:a16="http://schemas.microsoft.com/office/drawing/2014/main" id="{41532F71-C70F-02EB-4163-55746E545D2C}"/>
              </a:ext>
            </a:extLst>
          </p:cNvPr>
          <p:cNvCxnSpPr>
            <a:cxnSpLocks/>
          </p:cNvCxnSpPr>
          <p:nvPr/>
        </p:nvCxnSpPr>
        <p:spPr>
          <a:xfrm>
            <a:off x="6562165" y="1745129"/>
            <a:ext cx="1458259"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Ευθύγραμμο βέλος σύνδεσης 14">
            <a:extLst>
              <a:ext uri="{FF2B5EF4-FFF2-40B4-BE49-F238E27FC236}">
                <a16:creationId xmlns:a16="http://schemas.microsoft.com/office/drawing/2014/main" id="{2CC2704F-E2AD-8BD9-490D-F591FE62309B}"/>
              </a:ext>
            </a:extLst>
          </p:cNvPr>
          <p:cNvCxnSpPr>
            <a:cxnSpLocks/>
          </p:cNvCxnSpPr>
          <p:nvPr/>
        </p:nvCxnSpPr>
        <p:spPr>
          <a:xfrm>
            <a:off x="8169192" y="3071906"/>
            <a:ext cx="157245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Ευθύγραμμο βέλος σύνδεσης 17">
            <a:extLst>
              <a:ext uri="{FF2B5EF4-FFF2-40B4-BE49-F238E27FC236}">
                <a16:creationId xmlns:a16="http://schemas.microsoft.com/office/drawing/2014/main" id="{9E6D36A5-DECC-C213-DC5E-E76690CD3D92}"/>
              </a:ext>
            </a:extLst>
          </p:cNvPr>
          <p:cNvCxnSpPr/>
          <p:nvPr/>
        </p:nvCxnSpPr>
        <p:spPr>
          <a:xfrm>
            <a:off x="5791200" y="5289176"/>
            <a:ext cx="1858682"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Ευθύγραμμο βέλος σύνδεσης 19">
            <a:extLst>
              <a:ext uri="{FF2B5EF4-FFF2-40B4-BE49-F238E27FC236}">
                <a16:creationId xmlns:a16="http://schemas.microsoft.com/office/drawing/2014/main" id="{A2134740-B133-7DDD-CF53-5CE78C40F3E6}"/>
              </a:ext>
            </a:extLst>
          </p:cNvPr>
          <p:cNvCxnSpPr/>
          <p:nvPr/>
        </p:nvCxnSpPr>
        <p:spPr>
          <a:xfrm>
            <a:off x="6096000" y="4679576"/>
            <a:ext cx="249816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Ευθύγραμμο βέλος σύνδεσης 21">
            <a:extLst>
              <a:ext uri="{FF2B5EF4-FFF2-40B4-BE49-F238E27FC236}">
                <a16:creationId xmlns:a16="http://schemas.microsoft.com/office/drawing/2014/main" id="{CDDADBBA-A87F-2AF8-28E3-20D13C2E9FA2}"/>
              </a:ext>
            </a:extLst>
          </p:cNvPr>
          <p:cNvCxnSpPr>
            <a:cxnSpLocks/>
          </p:cNvCxnSpPr>
          <p:nvPr/>
        </p:nvCxnSpPr>
        <p:spPr>
          <a:xfrm flipH="1">
            <a:off x="2722449" y="4723877"/>
            <a:ext cx="198277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Ευθύγραμμο βέλος σύνδεσης 25">
            <a:extLst>
              <a:ext uri="{FF2B5EF4-FFF2-40B4-BE49-F238E27FC236}">
                <a16:creationId xmlns:a16="http://schemas.microsoft.com/office/drawing/2014/main" id="{8929B635-54D4-170E-6B2D-E804B1646668}"/>
              </a:ext>
            </a:extLst>
          </p:cNvPr>
          <p:cNvCxnSpPr>
            <a:cxnSpLocks/>
          </p:cNvCxnSpPr>
          <p:nvPr/>
        </p:nvCxnSpPr>
        <p:spPr>
          <a:xfrm flipH="1">
            <a:off x="2722449" y="3982308"/>
            <a:ext cx="1425222"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A62D96B7-5366-A3AB-DEA4-9BEA99F1FB26}"/>
              </a:ext>
            </a:extLst>
          </p:cNvPr>
          <p:cNvSpPr txBox="1"/>
          <p:nvPr/>
        </p:nvSpPr>
        <p:spPr>
          <a:xfrm>
            <a:off x="286869" y="2889490"/>
            <a:ext cx="2366683" cy="584775"/>
          </a:xfrm>
          <a:prstGeom prst="rect">
            <a:avLst/>
          </a:prstGeom>
          <a:noFill/>
        </p:spPr>
        <p:txBody>
          <a:bodyPr wrap="square" rtlCol="0">
            <a:spAutoFit/>
          </a:bodyPr>
          <a:lstStyle/>
          <a:p>
            <a:r>
              <a:rPr lang="el-GR" sz="1600" dirty="0"/>
              <a:t>Μετατροπέας Ρεύματος </a:t>
            </a:r>
            <a:r>
              <a:rPr lang="en-US" sz="1600" dirty="0"/>
              <a:t>(DC-DC Converter)</a:t>
            </a:r>
            <a:endParaRPr lang="el-GR" sz="1600" dirty="0"/>
          </a:p>
        </p:txBody>
      </p:sp>
      <p:sp>
        <p:nvSpPr>
          <p:cNvPr id="36" name="TextBox 35">
            <a:extLst>
              <a:ext uri="{FF2B5EF4-FFF2-40B4-BE49-F238E27FC236}">
                <a16:creationId xmlns:a16="http://schemas.microsoft.com/office/drawing/2014/main" id="{6CE5285B-8A37-7212-811E-E0A7CE0020CF}"/>
              </a:ext>
            </a:extLst>
          </p:cNvPr>
          <p:cNvSpPr txBox="1"/>
          <p:nvPr/>
        </p:nvSpPr>
        <p:spPr>
          <a:xfrm>
            <a:off x="9867154" y="2466347"/>
            <a:ext cx="1398140" cy="338554"/>
          </a:xfrm>
          <a:prstGeom prst="rect">
            <a:avLst/>
          </a:prstGeom>
          <a:noFill/>
        </p:spPr>
        <p:txBody>
          <a:bodyPr wrap="none" rtlCol="0">
            <a:spAutoFit/>
          </a:bodyPr>
          <a:lstStyle/>
          <a:p>
            <a:r>
              <a:rPr lang="el-GR" sz="1600" dirty="0"/>
              <a:t>Πλακέτα </a:t>
            </a:r>
            <a:r>
              <a:rPr lang="en-US" sz="1600" dirty="0"/>
              <a:t>AMS</a:t>
            </a:r>
            <a:endParaRPr lang="el-GR" sz="1600" dirty="0"/>
          </a:p>
        </p:txBody>
      </p:sp>
      <p:sp>
        <p:nvSpPr>
          <p:cNvPr id="37" name="TextBox 36">
            <a:extLst>
              <a:ext uri="{FF2B5EF4-FFF2-40B4-BE49-F238E27FC236}">
                <a16:creationId xmlns:a16="http://schemas.microsoft.com/office/drawing/2014/main" id="{58618502-881B-4953-07DC-5C169EFDD68C}"/>
              </a:ext>
            </a:extLst>
          </p:cNvPr>
          <p:cNvSpPr txBox="1"/>
          <p:nvPr/>
        </p:nvSpPr>
        <p:spPr>
          <a:xfrm>
            <a:off x="7787983" y="5119899"/>
            <a:ext cx="2132315" cy="338554"/>
          </a:xfrm>
          <a:prstGeom prst="rect">
            <a:avLst/>
          </a:prstGeom>
          <a:noFill/>
        </p:spPr>
        <p:txBody>
          <a:bodyPr wrap="none" rtlCol="0">
            <a:spAutoFit/>
          </a:bodyPr>
          <a:lstStyle/>
          <a:p>
            <a:r>
              <a:rPr lang="el-GR" sz="1600" dirty="0"/>
              <a:t>Πλακέτα Συσσωρευτή</a:t>
            </a:r>
          </a:p>
        </p:txBody>
      </p:sp>
      <p:sp>
        <p:nvSpPr>
          <p:cNvPr id="39" name="TextBox 38">
            <a:extLst>
              <a:ext uri="{FF2B5EF4-FFF2-40B4-BE49-F238E27FC236}">
                <a16:creationId xmlns:a16="http://schemas.microsoft.com/office/drawing/2014/main" id="{C25EE918-3E13-F829-88DC-2D78B111A03E}"/>
              </a:ext>
            </a:extLst>
          </p:cNvPr>
          <p:cNvSpPr txBox="1"/>
          <p:nvPr/>
        </p:nvSpPr>
        <p:spPr>
          <a:xfrm>
            <a:off x="555811" y="3783620"/>
            <a:ext cx="2097741" cy="584775"/>
          </a:xfrm>
          <a:prstGeom prst="rect">
            <a:avLst/>
          </a:prstGeom>
          <a:noFill/>
        </p:spPr>
        <p:txBody>
          <a:bodyPr wrap="square" rtlCol="0">
            <a:spAutoFit/>
          </a:bodyPr>
          <a:lstStyle/>
          <a:p>
            <a:r>
              <a:rPr lang="el-GR" sz="1600" dirty="0"/>
              <a:t>Αντίσταση Μόνωσης Συσσωρευτή</a:t>
            </a:r>
          </a:p>
        </p:txBody>
      </p:sp>
      <p:sp>
        <p:nvSpPr>
          <p:cNvPr id="41" name="TextBox 40">
            <a:extLst>
              <a:ext uri="{FF2B5EF4-FFF2-40B4-BE49-F238E27FC236}">
                <a16:creationId xmlns:a16="http://schemas.microsoft.com/office/drawing/2014/main" id="{FB7E5278-2F03-2FB0-8B58-C7895C02BB4B}"/>
              </a:ext>
            </a:extLst>
          </p:cNvPr>
          <p:cNvSpPr txBox="1"/>
          <p:nvPr/>
        </p:nvSpPr>
        <p:spPr>
          <a:xfrm>
            <a:off x="8173605" y="1579725"/>
            <a:ext cx="2863989" cy="338554"/>
          </a:xfrm>
          <a:prstGeom prst="rect">
            <a:avLst/>
          </a:prstGeom>
          <a:noFill/>
        </p:spPr>
        <p:txBody>
          <a:bodyPr wrap="none" rtlCol="0">
            <a:spAutoFit/>
          </a:bodyPr>
          <a:lstStyle/>
          <a:p>
            <a:r>
              <a:rPr lang="el-GR" sz="1600" dirty="0"/>
              <a:t>Πλακέτα Σύνδεσης Γλωττίδων</a:t>
            </a:r>
          </a:p>
        </p:txBody>
      </p:sp>
      <p:sp>
        <p:nvSpPr>
          <p:cNvPr id="43" name="TextBox 42">
            <a:extLst>
              <a:ext uri="{FF2B5EF4-FFF2-40B4-BE49-F238E27FC236}">
                <a16:creationId xmlns:a16="http://schemas.microsoft.com/office/drawing/2014/main" id="{E6908A59-0FC1-475C-603B-147416FD8038}"/>
              </a:ext>
            </a:extLst>
          </p:cNvPr>
          <p:cNvSpPr txBox="1"/>
          <p:nvPr/>
        </p:nvSpPr>
        <p:spPr>
          <a:xfrm>
            <a:off x="9862524" y="2889490"/>
            <a:ext cx="2042607" cy="584775"/>
          </a:xfrm>
          <a:prstGeom prst="rect">
            <a:avLst/>
          </a:prstGeom>
          <a:noFill/>
        </p:spPr>
        <p:txBody>
          <a:bodyPr wrap="square" rtlCol="0">
            <a:spAutoFit/>
          </a:bodyPr>
          <a:lstStyle/>
          <a:p>
            <a:r>
              <a:rPr lang="el-GR" sz="1600" dirty="0"/>
              <a:t>Ράβδοι Διακλάδωσης Γλωττίδων</a:t>
            </a:r>
          </a:p>
        </p:txBody>
      </p:sp>
      <p:sp>
        <p:nvSpPr>
          <p:cNvPr id="47" name="TextBox 46">
            <a:extLst>
              <a:ext uri="{FF2B5EF4-FFF2-40B4-BE49-F238E27FC236}">
                <a16:creationId xmlns:a16="http://schemas.microsoft.com/office/drawing/2014/main" id="{F70299A9-7A8A-6AEE-004B-2F2DED9E42C2}"/>
              </a:ext>
            </a:extLst>
          </p:cNvPr>
          <p:cNvSpPr txBox="1"/>
          <p:nvPr/>
        </p:nvSpPr>
        <p:spPr>
          <a:xfrm>
            <a:off x="8724854" y="4510299"/>
            <a:ext cx="1370888" cy="338554"/>
          </a:xfrm>
          <a:prstGeom prst="rect">
            <a:avLst/>
          </a:prstGeom>
          <a:noFill/>
        </p:spPr>
        <p:txBody>
          <a:bodyPr wrap="none" rtlCol="0">
            <a:spAutoFit/>
          </a:bodyPr>
          <a:lstStyle/>
          <a:p>
            <a:r>
              <a:rPr lang="el-GR" sz="1600" dirty="0"/>
              <a:t>Πλακέτα </a:t>
            </a:r>
            <a:r>
              <a:rPr lang="en-US" sz="1600" dirty="0"/>
              <a:t>IMD</a:t>
            </a:r>
            <a:endParaRPr lang="el-GR" sz="1600" dirty="0"/>
          </a:p>
        </p:txBody>
      </p:sp>
      <p:sp>
        <p:nvSpPr>
          <p:cNvPr id="51" name="TextBox 50">
            <a:extLst>
              <a:ext uri="{FF2B5EF4-FFF2-40B4-BE49-F238E27FC236}">
                <a16:creationId xmlns:a16="http://schemas.microsoft.com/office/drawing/2014/main" id="{39E12805-DF0D-079F-7D69-71F6BA9F4839}"/>
              </a:ext>
            </a:extLst>
          </p:cNvPr>
          <p:cNvSpPr txBox="1"/>
          <p:nvPr/>
        </p:nvSpPr>
        <p:spPr>
          <a:xfrm>
            <a:off x="464255" y="4556131"/>
            <a:ext cx="2127505" cy="338554"/>
          </a:xfrm>
          <a:prstGeom prst="rect">
            <a:avLst/>
          </a:prstGeom>
          <a:noFill/>
        </p:spPr>
        <p:txBody>
          <a:bodyPr wrap="square" rtlCol="0">
            <a:spAutoFit/>
          </a:bodyPr>
          <a:lstStyle/>
          <a:p>
            <a:r>
              <a:rPr lang="el-GR" sz="1600" dirty="0"/>
              <a:t>Αισθητήρας Ρεύματος</a:t>
            </a:r>
          </a:p>
        </p:txBody>
      </p:sp>
    </p:spTree>
    <p:extLst>
      <p:ext uri="{BB962C8B-B14F-4D97-AF65-F5344CB8AC3E}">
        <p14:creationId xmlns:p14="http://schemas.microsoft.com/office/powerpoint/2010/main" val="3335930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Επιχειρηματικό με κόκκινη γραμμή 16 x 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5459263_TF03031023" id="{1626E340-6A2B-44D0-AF94-AB68D93C258B}" vid="{C6E82BF0-AACB-4970-9197-A58B0345178B}"/>
    </a:ext>
  </a:extLst>
</a:theme>
</file>

<file path=ppt/theme/theme2.xml><?xml version="1.0" encoding="utf-8"?>
<a:theme xmlns:a="http://schemas.openxmlformats.org/drawingml/2006/main" name="Θέμα του Offic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Επιχειρηματική παρουσίαση με κόκκινη γραμμή (ευρεία οθόνη)</Template>
  <TotalTime>1259</TotalTime>
  <Words>1346</Words>
  <Application>Microsoft Office PowerPoint</Application>
  <PresentationFormat>Ευρεία οθόνη</PresentationFormat>
  <Paragraphs>239</Paragraphs>
  <Slides>33</Slides>
  <Notes>33</Notes>
  <HiddenSlides>5</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33</vt:i4>
      </vt:variant>
    </vt:vector>
  </HeadingPairs>
  <TitlesOfParts>
    <vt:vector size="37" baseType="lpstr">
      <vt:lpstr>Arial</vt:lpstr>
      <vt:lpstr>Cambria</vt:lpstr>
      <vt:lpstr>Wingdings</vt:lpstr>
      <vt:lpstr>Επιχειρηματικό με κόκκινη γραμμή 16 x 9</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Giannis Skrekas</dc:creator>
  <cp:lastModifiedBy>Giannis Skrekas</cp:lastModifiedBy>
  <cp:revision>52</cp:revision>
  <dcterms:created xsi:type="dcterms:W3CDTF">2024-09-07T08:25:03Z</dcterms:created>
  <dcterms:modified xsi:type="dcterms:W3CDTF">2024-10-04T09:55:31Z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