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drawings/drawing2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7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charts/chart8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0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3.xml" ContentType="application/vnd.openxmlformats-officedocument.drawingml.chartshapes+xml"/>
  <Override PartName="/ppt/charts/chart12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charts/chart13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4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4.xml" ContentType="application/vnd.openxmlformats-officedocument.drawingml.chartshapes+xml"/>
  <Override PartName="/ppt/charts/chart15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5.xml" ContentType="application/vnd.openxmlformats-officedocument.drawingml.chartshapes+xml"/>
  <Override PartName="/ppt/notesSlides/notesSlide1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8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1"/>
  </p:sldMasterIdLst>
  <p:notesMasterIdLst>
    <p:notesMasterId r:id="rId29"/>
  </p:notesMasterIdLst>
  <p:sldIdLst>
    <p:sldId id="256" r:id="rId2"/>
    <p:sldId id="257" r:id="rId3"/>
    <p:sldId id="285" r:id="rId4"/>
    <p:sldId id="286" r:id="rId5"/>
    <p:sldId id="287" r:id="rId6"/>
    <p:sldId id="258" r:id="rId7"/>
    <p:sldId id="279" r:id="rId8"/>
    <p:sldId id="265" r:id="rId9"/>
    <p:sldId id="260" r:id="rId10"/>
    <p:sldId id="261" r:id="rId11"/>
    <p:sldId id="264" r:id="rId12"/>
    <p:sldId id="268" r:id="rId13"/>
    <p:sldId id="278" r:id="rId14"/>
    <p:sldId id="269" r:id="rId15"/>
    <p:sldId id="272" r:id="rId16"/>
    <p:sldId id="276" r:id="rId17"/>
    <p:sldId id="284" r:id="rId18"/>
    <p:sldId id="288" r:id="rId19"/>
    <p:sldId id="259" r:id="rId20"/>
    <p:sldId id="289" r:id="rId21"/>
    <p:sldId id="290" r:id="rId22"/>
    <p:sldId id="294" r:id="rId23"/>
    <p:sldId id="291" r:id="rId24"/>
    <p:sldId id="292" r:id="rId25"/>
    <p:sldId id="295" r:id="rId26"/>
    <p:sldId id="296" r:id="rId27"/>
    <p:sldId id="293" r:id="rId28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854"/>
    <p:restoredTop sz="95872"/>
  </p:normalViewPr>
  <p:slideViewPr>
    <p:cSldViewPr snapToGrid="0">
      <p:cViewPr varScale="1">
        <p:scale>
          <a:sx n="108" d="100"/>
          <a:sy n="108" d="100"/>
        </p:scale>
        <p:origin x="1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\nikistefanou\Desktop\diplomatiki\eie_data_febmarch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kistefanou/Desktop/diplomatiki/eiedataapril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nikistefanou\Desktop\diplomatiki\uv_triplo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3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kistefanou/Desktop/diplomatiki/vathmonomisi_ZnPcDMSO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nikistefanou\Desktop\thesis\ros_comp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kistefanou/Downloads/MTT_&#925;&#953;&#769;&#954;&#951;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kistefanou/Downloads/MTT_&#925;&#953;&#769;&#954;&#951;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5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\nikistefanou\Desktop\diplomatiki\eie_data_febmarch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&#914;&#953;&#946;&#955;&#943;&#959;2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/Users\nikistefanou\Desktop\diplomatiki\eie_data_febmarch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&#914;&#953;&#946;&#955;&#943;&#959;2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kistefanou/Desktop/diplomatiki/eie_data_febmarch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kistefanou/Desktop/diplomatiki/eie_data_febmarch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nikistefanou\Desktop\diplomatiki\uvspectr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ikistefanou/Desktop/diplomatiki/eiedataapril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Έ</a:t>
            </a:r>
            <a:r>
              <a:rPr lang="el-GR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νταση - Χρόνος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90952424050442"/>
          <c:y val="0.13360951008645533"/>
          <c:w val="0.81852768916246166"/>
          <c:h val="0.6437511300133196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Φύλλο1!$B$2</c:f>
              <c:strCache>
                <c:ptCount val="1"/>
                <c:pt idx="0">
                  <c:v>10%/25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Φύλλο1!$A$3:$A$17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Φύλλο1!$B$3:$B$17</c:f>
              <c:numCache>
                <c:formatCode>General</c:formatCode>
                <c:ptCount val="15"/>
                <c:pt idx="1">
                  <c:v>255</c:v>
                </c:pt>
                <c:pt idx="2">
                  <c:v>290</c:v>
                </c:pt>
                <c:pt idx="3">
                  <c:v>310</c:v>
                </c:pt>
                <c:pt idx="5">
                  <c:v>217</c:v>
                </c:pt>
                <c:pt idx="7">
                  <c:v>235</c:v>
                </c:pt>
                <c:pt idx="8">
                  <c:v>225</c:v>
                </c:pt>
                <c:pt idx="11">
                  <c:v>258</c:v>
                </c:pt>
                <c:pt idx="12">
                  <c:v>261</c:v>
                </c:pt>
                <c:pt idx="14">
                  <c:v>255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894-8E48-9D8C-D173A16C22A5}"/>
            </c:ext>
          </c:extLst>
        </c:ser>
        <c:ser>
          <c:idx val="1"/>
          <c:order val="1"/>
          <c:tx>
            <c:strRef>
              <c:f>Φύλλο1!$C$2</c:f>
              <c:strCache>
                <c:ptCount val="1"/>
                <c:pt idx="0">
                  <c:v>10%/45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Φύλλο1!$A$3:$A$17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Φύλλο1!$C$3:$C$17</c:f>
              <c:numCache>
                <c:formatCode>General</c:formatCode>
                <c:ptCount val="15"/>
                <c:pt idx="1">
                  <c:v>445</c:v>
                </c:pt>
                <c:pt idx="3">
                  <c:v>356</c:v>
                </c:pt>
                <c:pt idx="5">
                  <c:v>328</c:v>
                </c:pt>
                <c:pt idx="7">
                  <c:v>326</c:v>
                </c:pt>
                <c:pt idx="8">
                  <c:v>318</c:v>
                </c:pt>
                <c:pt idx="11">
                  <c:v>339</c:v>
                </c:pt>
                <c:pt idx="12">
                  <c:v>338</c:v>
                </c:pt>
                <c:pt idx="14">
                  <c:v>333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894-8E48-9D8C-D173A16C22A5}"/>
            </c:ext>
          </c:extLst>
        </c:ser>
        <c:ser>
          <c:idx val="2"/>
          <c:order val="2"/>
          <c:tx>
            <c:strRef>
              <c:f>Φύλλο1!$D$2</c:f>
              <c:strCache>
                <c:ptCount val="1"/>
                <c:pt idx="0">
                  <c:v>30%/25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Φύλλο1!$A$3:$A$17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Φύλλο1!$D$3:$D$17</c:f>
              <c:numCache>
                <c:formatCode>General</c:formatCode>
                <c:ptCount val="15"/>
                <c:pt idx="0">
                  <c:v>270</c:v>
                </c:pt>
                <c:pt idx="1">
                  <c:v>210</c:v>
                </c:pt>
                <c:pt idx="2">
                  <c:v>232</c:v>
                </c:pt>
                <c:pt idx="3">
                  <c:v>268</c:v>
                </c:pt>
                <c:pt idx="4">
                  <c:v>269</c:v>
                </c:pt>
                <c:pt idx="7">
                  <c:v>278</c:v>
                </c:pt>
                <c:pt idx="9">
                  <c:v>283</c:v>
                </c:pt>
                <c:pt idx="13">
                  <c:v>266</c:v>
                </c:pt>
                <c:pt idx="14">
                  <c:v>283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894-8E48-9D8C-D173A16C22A5}"/>
            </c:ext>
          </c:extLst>
        </c:ser>
        <c:ser>
          <c:idx val="3"/>
          <c:order val="3"/>
          <c:tx>
            <c:strRef>
              <c:f>Φύλλο1!$E$2</c:f>
              <c:strCache>
                <c:ptCount val="1"/>
                <c:pt idx="0">
                  <c:v>30%/45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Φύλλο1!$A$3:$A$17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Φύλλο1!$E$3:$E$17</c:f>
              <c:numCache>
                <c:formatCode>General</c:formatCode>
                <c:ptCount val="15"/>
                <c:pt idx="0">
                  <c:v>290</c:v>
                </c:pt>
                <c:pt idx="1">
                  <c:v>282</c:v>
                </c:pt>
                <c:pt idx="3">
                  <c:v>256</c:v>
                </c:pt>
                <c:pt idx="4">
                  <c:v>282</c:v>
                </c:pt>
                <c:pt idx="7">
                  <c:v>284</c:v>
                </c:pt>
                <c:pt idx="9">
                  <c:v>280</c:v>
                </c:pt>
                <c:pt idx="13">
                  <c:v>266</c:v>
                </c:pt>
                <c:pt idx="14">
                  <c:v>270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894-8E48-9D8C-D173A16C22A5}"/>
            </c:ext>
          </c:extLst>
        </c:ser>
        <c:ser>
          <c:idx val="4"/>
          <c:order val="4"/>
          <c:tx>
            <c:strRef>
              <c:f>Φύλλο1!$F$2</c:f>
              <c:strCache>
                <c:ptCount val="1"/>
                <c:pt idx="0">
                  <c:v>20%/25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Φύλλο1!$A$3:$A$17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Φύλλο1!$F$3:$F$17</c:f>
              <c:numCache>
                <c:formatCode>General</c:formatCode>
                <c:ptCount val="15"/>
                <c:pt idx="1">
                  <c:v>299</c:v>
                </c:pt>
                <c:pt idx="3">
                  <c:v>353</c:v>
                </c:pt>
                <c:pt idx="6">
                  <c:v>379</c:v>
                </c:pt>
                <c:pt idx="10">
                  <c:v>415</c:v>
                </c:pt>
                <c:pt idx="12">
                  <c:v>350</c:v>
                </c:pt>
                <c:pt idx="14">
                  <c:v>399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894-8E48-9D8C-D173A16C22A5}"/>
            </c:ext>
          </c:extLst>
        </c:ser>
        <c:ser>
          <c:idx val="5"/>
          <c:order val="5"/>
          <c:tx>
            <c:strRef>
              <c:f>Φύλλο1!$G$2</c:f>
              <c:strCache>
                <c:ptCount val="1"/>
                <c:pt idx="0">
                  <c:v>20%/45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Φύλλο1!$A$3:$A$17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Φύλλο1!$G$3:$G$17</c:f>
              <c:numCache>
                <c:formatCode>General</c:formatCode>
                <c:ptCount val="15"/>
                <c:pt idx="1">
                  <c:v>402</c:v>
                </c:pt>
                <c:pt idx="3">
                  <c:v>527</c:v>
                </c:pt>
                <c:pt idx="6">
                  <c:v>435</c:v>
                </c:pt>
                <c:pt idx="10">
                  <c:v>436</c:v>
                </c:pt>
                <c:pt idx="12">
                  <c:v>385</c:v>
                </c:pt>
                <c:pt idx="14">
                  <c:v>410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7894-8E48-9D8C-D173A16C22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5138944"/>
        <c:axId val="326911872"/>
      </c:scatterChart>
      <c:valAx>
        <c:axId val="2651389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</a:t>
                </a:r>
                <a:r>
                  <a:rPr lang="en-US" baseline="0"/>
                  <a:t> (days)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326911872"/>
        <c:crosses val="autoZero"/>
        <c:crossBetween val="midCat"/>
      </c:valAx>
      <c:valAx>
        <c:axId val="326911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Intensity (kHz)</a:t>
                </a:r>
                <a:endParaRPr lang="el-GR"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2651389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Rh -</a:t>
            </a:r>
            <a:r>
              <a:rPr lang="en-US" baseline="0"/>
              <a:t> temperature</a:t>
            </a:r>
            <a:endParaRPr lang="el-G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>
        <c:manualLayout>
          <c:layoutTarget val="inner"/>
          <c:xMode val="edge"/>
          <c:yMode val="edge"/>
          <c:x val="0.15614665792446125"/>
          <c:y val="0.15538700302038191"/>
          <c:w val="0.81407604545790424"/>
          <c:h val="0.6888790382742247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DLS!$AB$18</c:f>
              <c:strCache>
                <c:ptCount val="1"/>
                <c:pt idx="0">
                  <c:v>ZnPc/PNIPAM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DLS!$AA$19:$AA$25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DLS!$AB$19:$AB$25</c:f>
              <c:numCache>
                <c:formatCode>General</c:formatCode>
                <c:ptCount val="7"/>
                <c:pt idx="0">
                  <c:v>2103.2800000000002</c:v>
                </c:pt>
                <c:pt idx="1">
                  <c:v>3196.7</c:v>
                </c:pt>
                <c:pt idx="2">
                  <c:v>96.19</c:v>
                </c:pt>
                <c:pt idx="3">
                  <c:v>102.9</c:v>
                </c:pt>
                <c:pt idx="4">
                  <c:v>102.11</c:v>
                </c:pt>
                <c:pt idx="5">
                  <c:v>102.79</c:v>
                </c:pt>
                <c:pt idx="6">
                  <c:v>101.58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2EA-C94C-BE2C-CA5FDD969D2D}"/>
            </c:ext>
          </c:extLst>
        </c:ser>
        <c:ser>
          <c:idx val="1"/>
          <c:order val="1"/>
          <c:tx>
            <c:strRef>
              <c:f>DLS!$AC$18</c:f>
              <c:strCache>
                <c:ptCount val="1"/>
                <c:pt idx="0">
                  <c:v>ZPD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DLS!$AA$19:$AA$25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DLS!$AC$19:$AC$25</c:f>
              <c:numCache>
                <c:formatCode>General</c:formatCode>
                <c:ptCount val="7"/>
                <c:pt idx="0">
                  <c:v>118.17</c:v>
                </c:pt>
                <c:pt idx="1">
                  <c:v>74.03</c:v>
                </c:pt>
                <c:pt idx="2">
                  <c:v>61.05</c:v>
                </c:pt>
                <c:pt idx="3">
                  <c:v>23.41</c:v>
                </c:pt>
                <c:pt idx="4">
                  <c:v>24.39</c:v>
                </c:pt>
                <c:pt idx="5">
                  <c:v>25.17</c:v>
                </c:pt>
                <c:pt idx="6">
                  <c:v>25.38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2EA-C94C-BE2C-CA5FDD969D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73465631"/>
        <c:axId val="383160047"/>
      </c:scatterChart>
      <c:valAx>
        <c:axId val="1973465631"/>
        <c:scaling>
          <c:orientation val="minMax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T (˚C)</a:t>
                </a:r>
                <a:endParaRPr lang="el-GR" sz="10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</a:endParaRPr>
              </a:p>
            </c:rich>
          </c:tx>
          <c:layout>
            <c:manualLayout>
              <c:xMode val="edge"/>
              <c:yMode val="edge"/>
              <c:x val="0.51577010189204631"/>
              <c:y val="0.856748582936660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383160047"/>
        <c:crosses val="autoZero"/>
        <c:crossBetween val="midCat"/>
      </c:valAx>
      <c:valAx>
        <c:axId val="3831600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Rh (nm)</a:t>
                </a:r>
                <a:endParaRPr lang="el-GR" sz="1100" b="0" i="0" u="none" strike="noStrike" kern="1200" baseline="0">
                  <a:solidFill>
                    <a:sysClr val="windowText" lastClr="000000">
                      <a:lumMod val="65000"/>
                      <a:lumOff val="35000"/>
                    </a:sysClr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97346563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UV absorbance spectra of ZnPc containing systems</a:t>
            </a:r>
            <a:endParaRPr lang="el-G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Φύλλο1!$B$1</c:f>
              <c:strCache>
                <c:ptCount val="1"/>
                <c:pt idx="0">
                  <c:v>ZPD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Φύλλο1!$A$2:$A$302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Φύλλο1!$B$2:$B$302</c:f>
              <c:numCache>
                <c:formatCode>General</c:formatCode>
                <c:ptCount val="301"/>
                <c:pt idx="0">
                  <c:v>4.0927030000000002</c:v>
                </c:pt>
                <c:pt idx="1">
                  <c:v>3.8460139999999998</c:v>
                </c:pt>
                <c:pt idx="2">
                  <c:v>4.0365219999999997</c:v>
                </c:pt>
                <c:pt idx="3">
                  <c:v>3.9910700000000001</c:v>
                </c:pt>
                <c:pt idx="4">
                  <c:v>6</c:v>
                </c:pt>
                <c:pt idx="5">
                  <c:v>3.9649239999999999</c:v>
                </c:pt>
                <c:pt idx="6">
                  <c:v>4.5130869999999996</c:v>
                </c:pt>
                <c:pt idx="7">
                  <c:v>4.0254519999999996</c:v>
                </c:pt>
                <c:pt idx="8">
                  <c:v>5.7379119999999997</c:v>
                </c:pt>
                <c:pt idx="9">
                  <c:v>4.093915</c:v>
                </c:pt>
                <c:pt idx="10">
                  <c:v>5.9356299999999997</c:v>
                </c:pt>
                <c:pt idx="11">
                  <c:v>4.2656140000000002</c:v>
                </c:pt>
                <c:pt idx="12">
                  <c:v>4.4285930000000002</c:v>
                </c:pt>
                <c:pt idx="13">
                  <c:v>4.2041589999999998</c:v>
                </c:pt>
                <c:pt idx="14">
                  <c:v>6</c:v>
                </c:pt>
                <c:pt idx="15">
                  <c:v>6</c:v>
                </c:pt>
                <c:pt idx="16">
                  <c:v>4.7531990000000004</c:v>
                </c:pt>
                <c:pt idx="17">
                  <c:v>3.6074799999999998</c:v>
                </c:pt>
                <c:pt idx="18">
                  <c:v>2.9139249999999999</c:v>
                </c:pt>
                <c:pt idx="19">
                  <c:v>2.4227189999999998</c:v>
                </c:pt>
                <c:pt idx="20">
                  <c:v>2.1060859999999999</c:v>
                </c:pt>
                <c:pt idx="21">
                  <c:v>1.878476</c:v>
                </c:pt>
                <c:pt idx="22">
                  <c:v>1.7075419999999999</c:v>
                </c:pt>
                <c:pt idx="23">
                  <c:v>1.5622499999999999</c:v>
                </c:pt>
                <c:pt idx="24">
                  <c:v>1.448375</c:v>
                </c:pt>
                <c:pt idx="25">
                  <c:v>1.343059</c:v>
                </c:pt>
                <c:pt idx="26">
                  <c:v>1.257676</c:v>
                </c:pt>
                <c:pt idx="27">
                  <c:v>1.1758109999999999</c:v>
                </c:pt>
                <c:pt idx="28">
                  <c:v>1.1086990000000001</c:v>
                </c:pt>
                <c:pt idx="29">
                  <c:v>1.0447949999999999</c:v>
                </c:pt>
                <c:pt idx="30">
                  <c:v>0.99626599999999998</c:v>
                </c:pt>
                <c:pt idx="31">
                  <c:v>0.95001999999999998</c:v>
                </c:pt>
                <c:pt idx="32">
                  <c:v>0.91711399999999998</c:v>
                </c:pt>
                <c:pt idx="33">
                  <c:v>0.88666</c:v>
                </c:pt>
                <c:pt idx="34">
                  <c:v>0.86628300000000003</c:v>
                </c:pt>
                <c:pt idx="35">
                  <c:v>0.84677999999999998</c:v>
                </c:pt>
                <c:pt idx="36">
                  <c:v>0.83569400000000005</c:v>
                </c:pt>
                <c:pt idx="37">
                  <c:v>0.82473600000000002</c:v>
                </c:pt>
                <c:pt idx="38">
                  <c:v>0.82041600000000003</c:v>
                </c:pt>
                <c:pt idx="39">
                  <c:v>0.81917899999999999</c:v>
                </c:pt>
                <c:pt idx="40">
                  <c:v>0.826376</c:v>
                </c:pt>
                <c:pt idx="41">
                  <c:v>0.83723800000000004</c:v>
                </c:pt>
                <c:pt idx="42">
                  <c:v>0.85539399999999999</c:v>
                </c:pt>
                <c:pt idx="43">
                  <c:v>0.87692800000000004</c:v>
                </c:pt>
                <c:pt idx="44">
                  <c:v>0.905474</c:v>
                </c:pt>
                <c:pt idx="45">
                  <c:v>0.93717399999999995</c:v>
                </c:pt>
                <c:pt idx="46">
                  <c:v>0.97199000000000002</c:v>
                </c:pt>
                <c:pt idx="47">
                  <c:v>1.0082709999999999</c:v>
                </c:pt>
                <c:pt idx="48">
                  <c:v>1.0425819999999999</c:v>
                </c:pt>
                <c:pt idx="49">
                  <c:v>1.076058</c:v>
                </c:pt>
                <c:pt idx="50">
                  <c:v>1.10368</c:v>
                </c:pt>
                <c:pt idx="51">
                  <c:v>1.131594</c:v>
                </c:pt>
                <c:pt idx="52">
                  <c:v>1.152021</c:v>
                </c:pt>
                <c:pt idx="53">
                  <c:v>1.1725179999999999</c:v>
                </c:pt>
                <c:pt idx="54">
                  <c:v>1.1832240000000001</c:v>
                </c:pt>
                <c:pt idx="55">
                  <c:v>1.1898169999999999</c:v>
                </c:pt>
                <c:pt idx="56">
                  <c:v>1.185632</c:v>
                </c:pt>
                <c:pt idx="57">
                  <c:v>1.1773039999999999</c:v>
                </c:pt>
                <c:pt idx="58">
                  <c:v>1.1561140000000001</c:v>
                </c:pt>
                <c:pt idx="59">
                  <c:v>1.1330849999999999</c:v>
                </c:pt>
                <c:pt idx="60">
                  <c:v>1.1018129999999999</c:v>
                </c:pt>
                <c:pt idx="61">
                  <c:v>1.0693589999999999</c:v>
                </c:pt>
                <c:pt idx="62">
                  <c:v>1.034208</c:v>
                </c:pt>
                <c:pt idx="63">
                  <c:v>0.99693799999999999</c:v>
                </c:pt>
                <c:pt idx="64">
                  <c:v>0.959731</c:v>
                </c:pt>
                <c:pt idx="65">
                  <c:v>0.924624</c:v>
                </c:pt>
                <c:pt idx="66">
                  <c:v>0.88877399999999995</c:v>
                </c:pt>
                <c:pt idx="67">
                  <c:v>0.85741000000000001</c:v>
                </c:pt>
                <c:pt idx="68">
                  <c:v>0.82507600000000003</c:v>
                </c:pt>
                <c:pt idx="69">
                  <c:v>0.79719799999999996</c:v>
                </c:pt>
                <c:pt idx="70">
                  <c:v>0.76808600000000005</c:v>
                </c:pt>
                <c:pt idx="71">
                  <c:v>0.739815</c:v>
                </c:pt>
                <c:pt idx="72">
                  <c:v>0.71093300000000004</c:v>
                </c:pt>
                <c:pt idx="73">
                  <c:v>0.682728</c:v>
                </c:pt>
                <c:pt idx="74">
                  <c:v>0.65719099999999997</c:v>
                </c:pt>
                <c:pt idx="75">
                  <c:v>0.63372300000000004</c:v>
                </c:pt>
                <c:pt idx="76">
                  <c:v>0.61165199999999997</c:v>
                </c:pt>
                <c:pt idx="77">
                  <c:v>0.59198600000000001</c:v>
                </c:pt>
                <c:pt idx="78">
                  <c:v>0.57427399999999995</c:v>
                </c:pt>
                <c:pt idx="79">
                  <c:v>0.55659400000000003</c:v>
                </c:pt>
                <c:pt idx="80">
                  <c:v>0.53896100000000002</c:v>
                </c:pt>
                <c:pt idx="81">
                  <c:v>0.52009399999999995</c:v>
                </c:pt>
                <c:pt idx="82">
                  <c:v>0.50074600000000002</c:v>
                </c:pt>
                <c:pt idx="83">
                  <c:v>0.481207</c:v>
                </c:pt>
                <c:pt idx="84">
                  <c:v>0.46284700000000001</c:v>
                </c:pt>
                <c:pt idx="85">
                  <c:v>0.44590000000000002</c:v>
                </c:pt>
                <c:pt idx="86">
                  <c:v>0.43012400000000001</c:v>
                </c:pt>
                <c:pt idx="87">
                  <c:v>0.416215</c:v>
                </c:pt>
                <c:pt idx="88">
                  <c:v>0.40329300000000001</c:v>
                </c:pt>
                <c:pt idx="89">
                  <c:v>0.39014199999999999</c:v>
                </c:pt>
                <c:pt idx="90">
                  <c:v>0.37800400000000001</c:v>
                </c:pt>
                <c:pt idx="91">
                  <c:v>0.36497299999999999</c:v>
                </c:pt>
                <c:pt idx="92">
                  <c:v>0.35469000000000001</c:v>
                </c:pt>
                <c:pt idx="93">
                  <c:v>0.34344400000000003</c:v>
                </c:pt>
                <c:pt idx="94">
                  <c:v>0.33416299999999999</c:v>
                </c:pt>
                <c:pt idx="95">
                  <c:v>0.32380100000000001</c:v>
                </c:pt>
                <c:pt idx="96">
                  <c:v>0.31644</c:v>
                </c:pt>
                <c:pt idx="97">
                  <c:v>0.30847799999999997</c:v>
                </c:pt>
                <c:pt idx="98">
                  <c:v>0.30070400000000003</c:v>
                </c:pt>
                <c:pt idx="99">
                  <c:v>0.28937400000000002</c:v>
                </c:pt>
                <c:pt idx="100">
                  <c:v>0.27781299999999998</c:v>
                </c:pt>
                <c:pt idx="101">
                  <c:v>0.26730100000000001</c:v>
                </c:pt>
                <c:pt idx="102">
                  <c:v>0.25958399999999998</c:v>
                </c:pt>
                <c:pt idx="103">
                  <c:v>0.252442</c:v>
                </c:pt>
                <c:pt idx="104">
                  <c:v>0.24596599999999999</c:v>
                </c:pt>
                <c:pt idx="105">
                  <c:v>0.23897299999999999</c:v>
                </c:pt>
                <c:pt idx="106">
                  <c:v>0.23361999999999999</c:v>
                </c:pt>
                <c:pt idx="107">
                  <c:v>0.22725100000000001</c:v>
                </c:pt>
                <c:pt idx="108">
                  <c:v>0.22107099999999999</c:v>
                </c:pt>
                <c:pt idx="109">
                  <c:v>0.21584</c:v>
                </c:pt>
                <c:pt idx="110">
                  <c:v>0.20973600000000001</c:v>
                </c:pt>
                <c:pt idx="111">
                  <c:v>0.204101</c:v>
                </c:pt>
                <c:pt idx="112">
                  <c:v>0.198514</c:v>
                </c:pt>
                <c:pt idx="113">
                  <c:v>0.19300300000000001</c:v>
                </c:pt>
                <c:pt idx="114">
                  <c:v>0.187275</c:v>
                </c:pt>
                <c:pt idx="115">
                  <c:v>0.18123900000000001</c:v>
                </c:pt>
                <c:pt idx="116">
                  <c:v>0.17696300000000001</c:v>
                </c:pt>
                <c:pt idx="117">
                  <c:v>0.17114799999999999</c:v>
                </c:pt>
                <c:pt idx="118">
                  <c:v>0.16727600000000001</c:v>
                </c:pt>
                <c:pt idx="119">
                  <c:v>0.16181799999999999</c:v>
                </c:pt>
                <c:pt idx="120">
                  <c:v>0.15801599999999999</c:v>
                </c:pt>
                <c:pt idx="121">
                  <c:v>0.154087</c:v>
                </c:pt>
                <c:pt idx="122">
                  <c:v>0.15037600000000001</c:v>
                </c:pt>
                <c:pt idx="123">
                  <c:v>0.14632999999999999</c:v>
                </c:pt>
                <c:pt idx="124">
                  <c:v>0.14286799999999999</c:v>
                </c:pt>
                <c:pt idx="125">
                  <c:v>0.139654</c:v>
                </c:pt>
                <c:pt idx="126">
                  <c:v>0.13633300000000001</c:v>
                </c:pt>
                <c:pt idx="127">
                  <c:v>0.13295599999999999</c:v>
                </c:pt>
                <c:pt idx="128">
                  <c:v>0.13059299999999999</c:v>
                </c:pt>
                <c:pt idx="129">
                  <c:v>0.12655</c:v>
                </c:pt>
                <c:pt idx="130">
                  <c:v>0.12435499999999999</c:v>
                </c:pt>
                <c:pt idx="131">
                  <c:v>0.121216</c:v>
                </c:pt>
                <c:pt idx="132">
                  <c:v>0.118964</c:v>
                </c:pt>
                <c:pt idx="133">
                  <c:v>0.116059</c:v>
                </c:pt>
                <c:pt idx="134">
                  <c:v>0.113736</c:v>
                </c:pt>
                <c:pt idx="135">
                  <c:v>0.111568</c:v>
                </c:pt>
                <c:pt idx="136">
                  <c:v>0.10929</c:v>
                </c:pt>
                <c:pt idx="137">
                  <c:v>0.10730199999999999</c:v>
                </c:pt>
                <c:pt idx="138">
                  <c:v>0.104973</c:v>
                </c:pt>
                <c:pt idx="139">
                  <c:v>0.10401199999999999</c:v>
                </c:pt>
                <c:pt idx="140">
                  <c:v>0.101215</c:v>
                </c:pt>
                <c:pt idx="141">
                  <c:v>0.10014099999999999</c:v>
                </c:pt>
                <c:pt idx="142">
                  <c:v>9.7797999999999996E-2</c:v>
                </c:pt>
                <c:pt idx="143">
                  <c:v>9.7098000000000004E-2</c:v>
                </c:pt>
                <c:pt idx="144">
                  <c:v>9.4353000000000006E-2</c:v>
                </c:pt>
                <c:pt idx="145">
                  <c:v>9.3515000000000001E-2</c:v>
                </c:pt>
                <c:pt idx="146">
                  <c:v>9.2457999999999999E-2</c:v>
                </c:pt>
                <c:pt idx="147">
                  <c:v>9.0898999999999994E-2</c:v>
                </c:pt>
                <c:pt idx="148">
                  <c:v>8.9885000000000007E-2</c:v>
                </c:pt>
                <c:pt idx="149">
                  <c:v>8.7959999999999997E-2</c:v>
                </c:pt>
                <c:pt idx="150">
                  <c:v>8.7613999999999997E-2</c:v>
                </c:pt>
                <c:pt idx="151">
                  <c:v>8.5583000000000006E-2</c:v>
                </c:pt>
                <c:pt idx="152">
                  <c:v>8.5500999999999994E-2</c:v>
                </c:pt>
                <c:pt idx="153">
                  <c:v>8.3611000000000005E-2</c:v>
                </c:pt>
                <c:pt idx="154">
                  <c:v>8.3318000000000003E-2</c:v>
                </c:pt>
                <c:pt idx="155">
                  <c:v>8.1670000000000006E-2</c:v>
                </c:pt>
                <c:pt idx="156">
                  <c:v>8.1273999999999999E-2</c:v>
                </c:pt>
                <c:pt idx="157">
                  <c:v>7.9705999999999999E-2</c:v>
                </c:pt>
                <c:pt idx="158">
                  <c:v>7.9447000000000004E-2</c:v>
                </c:pt>
                <c:pt idx="159">
                  <c:v>7.8058000000000002E-2</c:v>
                </c:pt>
                <c:pt idx="160">
                  <c:v>7.6607999999999996E-2</c:v>
                </c:pt>
                <c:pt idx="161">
                  <c:v>7.6147000000000006E-2</c:v>
                </c:pt>
                <c:pt idx="162">
                  <c:v>7.4845999999999996E-2</c:v>
                </c:pt>
                <c:pt idx="163">
                  <c:v>7.4470999999999996E-2</c:v>
                </c:pt>
                <c:pt idx="164">
                  <c:v>7.2656999999999999E-2</c:v>
                </c:pt>
                <c:pt idx="165">
                  <c:v>7.2238999999999998E-2</c:v>
                </c:pt>
                <c:pt idx="166">
                  <c:v>7.1140999999999996E-2</c:v>
                </c:pt>
                <c:pt idx="167">
                  <c:v>7.0334999999999995E-2</c:v>
                </c:pt>
                <c:pt idx="168">
                  <c:v>6.9718000000000002E-2</c:v>
                </c:pt>
                <c:pt idx="169">
                  <c:v>6.8659999999999999E-2</c:v>
                </c:pt>
                <c:pt idx="170">
                  <c:v>6.8601999999999996E-2</c:v>
                </c:pt>
                <c:pt idx="171">
                  <c:v>6.7732000000000001E-2</c:v>
                </c:pt>
                <c:pt idx="172">
                  <c:v>6.7327999999999999E-2</c:v>
                </c:pt>
                <c:pt idx="173">
                  <c:v>6.7004999999999995E-2</c:v>
                </c:pt>
                <c:pt idx="174">
                  <c:v>6.6895999999999997E-2</c:v>
                </c:pt>
                <c:pt idx="175">
                  <c:v>6.6437999999999997E-2</c:v>
                </c:pt>
                <c:pt idx="176">
                  <c:v>6.6836000000000007E-2</c:v>
                </c:pt>
                <c:pt idx="177">
                  <c:v>6.6420000000000007E-2</c:v>
                </c:pt>
                <c:pt idx="178">
                  <c:v>6.6660999999999998E-2</c:v>
                </c:pt>
                <c:pt idx="179">
                  <c:v>6.6257999999999997E-2</c:v>
                </c:pt>
                <c:pt idx="180">
                  <c:v>6.6372E-2</c:v>
                </c:pt>
                <c:pt idx="181">
                  <c:v>6.6433000000000006E-2</c:v>
                </c:pt>
                <c:pt idx="182">
                  <c:v>6.6423999999999997E-2</c:v>
                </c:pt>
                <c:pt idx="183">
                  <c:v>6.6597000000000003E-2</c:v>
                </c:pt>
                <c:pt idx="184">
                  <c:v>6.6395999999999997E-2</c:v>
                </c:pt>
                <c:pt idx="185">
                  <c:v>6.6312999999999997E-2</c:v>
                </c:pt>
                <c:pt idx="186">
                  <c:v>6.6573999999999994E-2</c:v>
                </c:pt>
                <c:pt idx="187">
                  <c:v>6.6835000000000006E-2</c:v>
                </c:pt>
                <c:pt idx="188">
                  <c:v>6.6449999999999995E-2</c:v>
                </c:pt>
                <c:pt idx="189">
                  <c:v>6.6624000000000003E-2</c:v>
                </c:pt>
                <c:pt idx="190">
                  <c:v>6.6556000000000004E-2</c:v>
                </c:pt>
                <c:pt idx="191">
                  <c:v>6.6281999999999994E-2</c:v>
                </c:pt>
                <c:pt idx="192">
                  <c:v>6.6680000000000003E-2</c:v>
                </c:pt>
                <c:pt idx="193">
                  <c:v>6.6432000000000005E-2</c:v>
                </c:pt>
                <c:pt idx="194">
                  <c:v>6.6431000000000004E-2</c:v>
                </c:pt>
                <c:pt idx="195">
                  <c:v>6.6275000000000001E-2</c:v>
                </c:pt>
                <c:pt idx="196">
                  <c:v>6.6542000000000004E-2</c:v>
                </c:pt>
                <c:pt idx="197">
                  <c:v>6.6507999999999998E-2</c:v>
                </c:pt>
                <c:pt idx="198">
                  <c:v>6.6290000000000002E-2</c:v>
                </c:pt>
                <c:pt idx="199">
                  <c:v>6.6934999999999995E-2</c:v>
                </c:pt>
                <c:pt idx="200">
                  <c:v>6.7200999999999997E-2</c:v>
                </c:pt>
                <c:pt idx="201">
                  <c:v>6.7367999999999997E-2</c:v>
                </c:pt>
                <c:pt idx="202">
                  <c:v>6.7089999999999997E-2</c:v>
                </c:pt>
                <c:pt idx="203">
                  <c:v>6.7542000000000005E-2</c:v>
                </c:pt>
                <c:pt idx="204">
                  <c:v>6.7843000000000001E-2</c:v>
                </c:pt>
                <c:pt idx="205">
                  <c:v>6.7612000000000005E-2</c:v>
                </c:pt>
                <c:pt idx="206">
                  <c:v>6.7747000000000002E-2</c:v>
                </c:pt>
                <c:pt idx="207">
                  <c:v>6.7460000000000006E-2</c:v>
                </c:pt>
                <c:pt idx="208">
                  <c:v>6.7802000000000001E-2</c:v>
                </c:pt>
                <c:pt idx="209">
                  <c:v>6.6822999999999994E-2</c:v>
                </c:pt>
                <c:pt idx="210">
                  <c:v>6.7742999999999998E-2</c:v>
                </c:pt>
                <c:pt idx="211">
                  <c:v>6.7096000000000003E-2</c:v>
                </c:pt>
                <c:pt idx="212">
                  <c:v>6.7219000000000001E-2</c:v>
                </c:pt>
                <c:pt idx="213">
                  <c:v>6.6618999999999998E-2</c:v>
                </c:pt>
                <c:pt idx="214">
                  <c:v>6.6911999999999999E-2</c:v>
                </c:pt>
                <c:pt idx="215">
                  <c:v>6.6354999999999997E-2</c:v>
                </c:pt>
                <c:pt idx="216">
                  <c:v>6.7027000000000003E-2</c:v>
                </c:pt>
                <c:pt idx="217">
                  <c:v>6.6753000000000007E-2</c:v>
                </c:pt>
                <c:pt idx="218">
                  <c:v>6.719E-2</c:v>
                </c:pt>
                <c:pt idx="219">
                  <c:v>6.6955000000000001E-2</c:v>
                </c:pt>
                <c:pt idx="220">
                  <c:v>6.7369999999999999E-2</c:v>
                </c:pt>
                <c:pt idx="221">
                  <c:v>6.7123000000000002E-2</c:v>
                </c:pt>
                <c:pt idx="222">
                  <c:v>6.7575999999999997E-2</c:v>
                </c:pt>
                <c:pt idx="223">
                  <c:v>6.7242999999999997E-2</c:v>
                </c:pt>
                <c:pt idx="224">
                  <c:v>6.7266000000000006E-2</c:v>
                </c:pt>
                <c:pt idx="225">
                  <c:v>6.7130999999999996E-2</c:v>
                </c:pt>
                <c:pt idx="226">
                  <c:v>6.7471000000000003E-2</c:v>
                </c:pt>
                <c:pt idx="227">
                  <c:v>6.6834000000000005E-2</c:v>
                </c:pt>
                <c:pt idx="228">
                  <c:v>6.7806000000000005E-2</c:v>
                </c:pt>
                <c:pt idx="229">
                  <c:v>6.8199999999999997E-2</c:v>
                </c:pt>
                <c:pt idx="230">
                  <c:v>6.8964999999999999E-2</c:v>
                </c:pt>
                <c:pt idx="231">
                  <c:v>6.9304000000000004E-2</c:v>
                </c:pt>
                <c:pt idx="232">
                  <c:v>7.1308999999999997E-2</c:v>
                </c:pt>
                <c:pt idx="233">
                  <c:v>7.2257000000000002E-2</c:v>
                </c:pt>
                <c:pt idx="234">
                  <c:v>7.4649999999999994E-2</c:v>
                </c:pt>
                <c:pt idx="235">
                  <c:v>7.5883999999999993E-2</c:v>
                </c:pt>
                <c:pt idx="236">
                  <c:v>7.6881000000000005E-2</c:v>
                </c:pt>
                <c:pt idx="237">
                  <c:v>7.6708999999999999E-2</c:v>
                </c:pt>
                <c:pt idx="238">
                  <c:v>7.6744999999999994E-2</c:v>
                </c:pt>
                <c:pt idx="239">
                  <c:v>7.5511999999999996E-2</c:v>
                </c:pt>
                <c:pt idx="240">
                  <c:v>7.4384000000000006E-2</c:v>
                </c:pt>
                <c:pt idx="241">
                  <c:v>7.3012999999999995E-2</c:v>
                </c:pt>
                <c:pt idx="242">
                  <c:v>7.1959999999999996E-2</c:v>
                </c:pt>
                <c:pt idx="243">
                  <c:v>7.0479E-2</c:v>
                </c:pt>
                <c:pt idx="244">
                  <c:v>6.9457000000000005E-2</c:v>
                </c:pt>
                <c:pt idx="245">
                  <c:v>6.8479999999999999E-2</c:v>
                </c:pt>
                <c:pt idx="246">
                  <c:v>6.8426000000000001E-2</c:v>
                </c:pt>
                <c:pt idx="247">
                  <c:v>6.8427000000000002E-2</c:v>
                </c:pt>
                <c:pt idx="248">
                  <c:v>6.7852999999999997E-2</c:v>
                </c:pt>
                <c:pt idx="249">
                  <c:v>6.7533999999999997E-2</c:v>
                </c:pt>
                <c:pt idx="250">
                  <c:v>6.7887000000000003E-2</c:v>
                </c:pt>
                <c:pt idx="251">
                  <c:v>6.7132999999999998E-2</c:v>
                </c:pt>
                <c:pt idx="252">
                  <c:v>6.8012000000000003E-2</c:v>
                </c:pt>
                <c:pt idx="253">
                  <c:v>6.7789000000000002E-2</c:v>
                </c:pt>
                <c:pt idx="254">
                  <c:v>6.7891999999999994E-2</c:v>
                </c:pt>
                <c:pt idx="255">
                  <c:v>6.7622000000000002E-2</c:v>
                </c:pt>
                <c:pt idx="256">
                  <c:v>6.8510000000000001E-2</c:v>
                </c:pt>
                <c:pt idx="257">
                  <c:v>6.8320000000000006E-2</c:v>
                </c:pt>
                <c:pt idx="258">
                  <c:v>6.8717E-2</c:v>
                </c:pt>
                <c:pt idx="259">
                  <c:v>6.8671999999999997E-2</c:v>
                </c:pt>
                <c:pt idx="260">
                  <c:v>6.9666000000000006E-2</c:v>
                </c:pt>
                <c:pt idx="261">
                  <c:v>6.9698999999999997E-2</c:v>
                </c:pt>
                <c:pt idx="262">
                  <c:v>7.0551000000000003E-2</c:v>
                </c:pt>
                <c:pt idx="263">
                  <c:v>7.1312E-2</c:v>
                </c:pt>
                <c:pt idx="264">
                  <c:v>7.1582000000000007E-2</c:v>
                </c:pt>
                <c:pt idx="265">
                  <c:v>7.2908000000000001E-2</c:v>
                </c:pt>
                <c:pt idx="266">
                  <c:v>7.3443999999999995E-2</c:v>
                </c:pt>
                <c:pt idx="267">
                  <c:v>7.5136999999999995E-2</c:v>
                </c:pt>
                <c:pt idx="268">
                  <c:v>7.4951000000000004E-2</c:v>
                </c:pt>
                <c:pt idx="269">
                  <c:v>7.5901999999999997E-2</c:v>
                </c:pt>
                <c:pt idx="270">
                  <c:v>7.5519000000000003E-2</c:v>
                </c:pt>
                <c:pt idx="271">
                  <c:v>7.6124999999999998E-2</c:v>
                </c:pt>
                <c:pt idx="272">
                  <c:v>7.6017000000000001E-2</c:v>
                </c:pt>
                <c:pt idx="273">
                  <c:v>7.6344999999999996E-2</c:v>
                </c:pt>
                <c:pt idx="274">
                  <c:v>7.5706999999999997E-2</c:v>
                </c:pt>
                <c:pt idx="275">
                  <c:v>7.6382000000000005E-2</c:v>
                </c:pt>
                <c:pt idx="276">
                  <c:v>7.6270000000000004E-2</c:v>
                </c:pt>
                <c:pt idx="277">
                  <c:v>7.6971999999999999E-2</c:v>
                </c:pt>
                <c:pt idx="278">
                  <c:v>7.6162999999999995E-2</c:v>
                </c:pt>
                <c:pt idx="279">
                  <c:v>7.6109999999999997E-2</c:v>
                </c:pt>
                <c:pt idx="280">
                  <c:v>7.6004000000000002E-2</c:v>
                </c:pt>
                <c:pt idx="281">
                  <c:v>7.5579999999999994E-2</c:v>
                </c:pt>
                <c:pt idx="282">
                  <c:v>7.639E-2</c:v>
                </c:pt>
                <c:pt idx="283">
                  <c:v>7.5347999999999998E-2</c:v>
                </c:pt>
                <c:pt idx="284">
                  <c:v>7.5948000000000002E-2</c:v>
                </c:pt>
                <c:pt idx="285">
                  <c:v>7.4631000000000003E-2</c:v>
                </c:pt>
                <c:pt idx="286">
                  <c:v>7.5131000000000003E-2</c:v>
                </c:pt>
                <c:pt idx="287">
                  <c:v>7.4922000000000002E-2</c:v>
                </c:pt>
                <c:pt idx="288">
                  <c:v>7.5128E-2</c:v>
                </c:pt>
                <c:pt idx="289">
                  <c:v>7.4256000000000003E-2</c:v>
                </c:pt>
                <c:pt idx="290">
                  <c:v>7.5036000000000005E-2</c:v>
                </c:pt>
                <c:pt idx="291">
                  <c:v>7.4368000000000004E-2</c:v>
                </c:pt>
                <c:pt idx="292">
                  <c:v>7.3871000000000006E-2</c:v>
                </c:pt>
                <c:pt idx="293">
                  <c:v>7.2974999999999998E-2</c:v>
                </c:pt>
                <c:pt idx="294">
                  <c:v>7.3368000000000003E-2</c:v>
                </c:pt>
                <c:pt idx="295">
                  <c:v>7.2720000000000007E-2</c:v>
                </c:pt>
                <c:pt idx="296">
                  <c:v>7.2744000000000003E-2</c:v>
                </c:pt>
                <c:pt idx="297">
                  <c:v>7.2550000000000003E-2</c:v>
                </c:pt>
                <c:pt idx="298">
                  <c:v>7.2098999999999996E-2</c:v>
                </c:pt>
                <c:pt idx="299">
                  <c:v>7.1609999999999993E-2</c:v>
                </c:pt>
                <c:pt idx="300">
                  <c:v>7.195E-2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5C5-D840-B9D9-7CE7CB5BCA6E}"/>
            </c:ext>
          </c:extLst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ZnPc/PNIPAM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Φύλλο1!$A$2:$A$302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Φύλλο1!$C$2:$C$302</c:f>
              <c:numCache>
                <c:formatCode>General</c:formatCode>
                <c:ptCount val="301"/>
                <c:pt idx="0">
                  <c:v>3.622055</c:v>
                </c:pt>
                <c:pt idx="1">
                  <c:v>3.6520000000000001</c:v>
                </c:pt>
                <c:pt idx="2">
                  <c:v>3.7523960000000001</c:v>
                </c:pt>
                <c:pt idx="3">
                  <c:v>3.8413200000000001</c:v>
                </c:pt>
                <c:pt idx="4">
                  <c:v>3.9461750000000002</c:v>
                </c:pt>
                <c:pt idx="5">
                  <c:v>3.896995</c:v>
                </c:pt>
                <c:pt idx="6">
                  <c:v>4.2880260000000003</c:v>
                </c:pt>
                <c:pt idx="7">
                  <c:v>4.3321199999999997</c:v>
                </c:pt>
                <c:pt idx="8">
                  <c:v>6</c:v>
                </c:pt>
                <c:pt idx="9">
                  <c:v>4.3722339999999997</c:v>
                </c:pt>
                <c:pt idx="10">
                  <c:v>6</c:v>
                </c:pt>
                <c:pt idx="11">
                  <c:v>4.7911929999999998</c:v>
                </c:pt>
                <c:pt idx="12">
                  <c:v>6</c:v>
                </c:pt>
                <c:pt idx="13">
                  <c:v>5.775264</c:v>
                </c:pt>
                <c:pt idx="14">
                  <c:v>6</c:v>
                </c:pt>
                <c:pt idx="15">
                  <c:v>6</c:v>
                </c:pt>
                <c:pt idx="16">
                  <c:v>6</c:v>
                </c:pt>
                <c:pt idx="17">
                  <c:v>2.85432</c:v>
                </c:pt>
                <c:pt idx="18">
                  <c:v>2.0592350000000001</c:v>
                </c:pt>
                <c:pt idx="19">
                  <c:v>1.570581</c:v>
                </c:pt>
                <c:pt idx="20">
                  <c:v>1.2609140000000001</c:v>
                </c:pt>
                <c:pt idx="21">
                  <c:v>1.0564119999999999</c:v>
                </c:pt>
                <c:pt idx="22">
                  <c:v>0.91025800000000001</c:v>
                </c:pt>
                <c:pt idx="23">
                  <c:v>0.79588099999999995</c:v>
                </c:pt>
                <c:pt idx="24">
                  <c:v>0.70227700000000004</c:v>
                </c:pt>
                <c:pt idx="25">
                  <c:v>0.62212000000000001</c:v>
                </c:pt>
                <c:pt idx="26">
                  <c:v>0.553616</c:v>
                </c:pt>
                <c:pt idx="27">
                  <c:v>0.49305900000000003</c:v>
                </c:pt>
                <c:pt idx="28">
                  <c:v>0.440859</c:v>
                </c:pt>
                <c:pt idx="29">
                  <c:v>0.39661200000000002</c:v>
                </c:pt>
                <c:pt idx="30">
                  <c:v>0.35916999999999999</c:v>
                </c:pt>
                <c:pt idx="31">
                  <c:v>0.32852999999999999</c:v>
                </c:pt>
                <c:pt idx="32">
                  <c:v>0.30425999999999997</c:v>
                </c:pt>
                <c:pt idx="33">
                  <c:v>0.28454800000000002</c:v>
                </c:pt>
                <c:pt idx="34">
                  <c:v>0.27150099999999999</c:v>
                </c:pt>
                <c:pt idx="35">
                  <c:v>0.26238400000000001</c:v>
                </c:pt>
                <c:pt idx="36">
                  <c:v>0.25795099999999999</c:v>
                </c:pt>
                <c:pt idx="37">
                  <c:v>0.25892399999999999</c:v>
                </c:pt>
                <c:pt idx="38">
                  <c:v>0.26498699999999997</c:v>
                </c:pt>
                <c:pt idx="39">
                  <c:v>0.27744400000000002</c:v>
                </c:pt>
                <c:pt idx="40">
                  <c:v>0.295151</c:v>
                </c:pt>
                <c:pt idx="41">
                  <c:v>0.31959599999999999</c:v>
                </c:pt>
                <c:pt idx="42">
                  <c:v>0.34824699999999997</c:v>
                </c:pt>
                <c:pt idx="43">
                  <c:v>0.38265199999999999</c:v>
                </c:pt>
                <c:pt idx="44">
                  <c:v>0.41880000000000001</c:v>
                </c:pt>
                <c:pt idx="45">
                  <c:v>0.45777200000000001</c:v>
                </c:pt>
                <c:pt idx="46">
                  <c:v>0.49559999999999998</c:v>
                </c:pt>
                <c:pt idx="47">
                  <c:v>0.53254000000000001</c:v>
                </c:pt>
                <c:pt idx="48">
                  <c:v>0.565496</c:v>
                </c:pt>
                <c:pt idx="49">
                  <c:v>0.59801700000000002</c:v>
                </c:pt>
                <c:pt idx="50">
                  <c:v>0.62392700000000001</c:v>
                </c:pt>
                <c:pt idx="51">
                  <c:v>0.64924099999999996</c:v>
                </c:pt>
                <c:pt idx="52">
                  <c:v>0.66893599999999998</c:v>
                </c:pt>
                <c:pt idx="53">
                  <c:v>0.68556899999999998</c:v>
                </c:pt>
                <c:pt idx="54">
                  <c:v>0.695685</c:v>
                </c:pt>
                <c:pt idx="55">
                  <c:v>0.69923000000000002</c:v>
                </c:pt>
                <c:pt idx="56">
                  <c:v>0.69397200000000003</c:v>
                </c:pt>
                <c:pt idx="57">
                  <c:v>0.68235599999999996</c:v>
                </c:pt>
                <c:pt idx="58">
                  <c:v>0.66150399999999998</c:v>
                </c:pt>
                <c:pt idx="59">
                  <c:v>0.63781399999999999</c:v>
                </c:pt>
                <c:pt idx="60">
                  <c:v>0.61010600000000004</c:v>
                </c:pt>
                <c:pt idx="61">
                  <c:v>0.57869899999999996</c:v>
                </c:pt>
                <c:pt idx="62">
                  <c:v>0.54477299999999995</c:v>
                </c:pt>
                <c:pt idx="63">
                  <c:v>0.51230600000000004</c:v>
                </c:pt>
                <c:pt idx="64">
                  <c:v>0.482074</c:v>
                </c:pt>
                <c:pt idx="65">
                  <c:v>0.45144699999999999</c:v>
                </c:pt>
                <c:pt idx="66">
                  <c:v>0.42579600000000001</c:v>
                </c:pt>
                <c:pt idx="67">
                  <c:v>0.40180199999999999</c:v>
                </c:pt>
                <c:pt idx="68">
                  <c:v>0.38057800000000003</c:v>
                </c:pt>
                <c:pt idx="69">
                  <c:v>0.36046299999999998</c:v>
                </c:pt>
                <c:pt idx="70">
                  <c:v>0.34309499999999998</c:v>
                </c:pt>
                <c:pt idx="71">
                  <c:v>0.32821699999999998</c:v>
                </c:pt>
                <c:pt idx="72">
                  <c:v>0.31403799999999998</c:v>
                </c:pt>
                <c:pt idx="73">
                  <c:v>0.301508</c:v>
                </c:pt>
                <c:pt idx="74">
                  <c:v>0.29013699999999998</c:v>
                </c:pt>
                <c:pt idx="75">
                  <c:v>0.27891100000000002</c:v>
                </c:pt>
                <c:pt idx="76">
                  <c:v>0.26980300000000002</c:v>
                </c:pt>
                <c:pt idx="77">
                  <c:v>0.25918999999999998</c:v>
                </c:pt>
                <c:pt idx="78">
                  <c:v>0.25104700000000002</c:v>
                </c:pt>
                <c:pt idx="79">
                  <c:v>0.241511</c:v>
                </c:pt>
                <c:pt idx="80">
                  <c:v>0.23306399999999999</c:v>
                </c:pt>
                <c:pt idx="81">
                  <c:v>0.224355</c:v>
                </c:pt>
                <c:pt idx="82">
                  <c:v>0.21579999999999999</c:v>
                </c:pt>
                <c:pt idx="83">
                  <c:v>0.205979</c:v>
                </c:pt>
                <c:pt idx="84">
                  <c:v>0.19809299999999999</c:v>
                </c:pt>
                <c:pt idx="85">
                  <c:v>0.18950600000000001</c:v>
                </c:pt>
                <c:pt idx="86">
                  <c:v>0.180704</c:v>
                </c:pt>
                <c:pt idx="87">
                  <c:v>0.171873</c:v>
                </c:pt>
                <c:pt idx="88">
                  <c:v>0.16276599999999999</c:v>
                </c:pt>
                <c:pt idx="89">
                  <c:v>0.15392700000000001</c:v>
                </c:pt>
                <c:pt idx="90">
                  <c:v>0.146008</c:v>
                </c:pt>
                <c:pt idx="91">
                  <c:v>0.137762</c:v>
                </c:pt>
                <c:pt idx="92">
                  <c:v>0.13125999999999999</c:v>
                </c:pt>
                <c:pt idx="93">
                  <c:v>0.124055</c:v>
                </c:pt>
                <c:pt idx="94">
                  <c:v>0.11912200000000001</c:v>
                </c:pt>
                <c:pt idx="95">
                  <c:v>0.113917</c:v>
                </c:pt>
                <c:pt idx="96">
                  <c:v>0.108364</c:v>
                </c:pt>
                <c:pt idx="97">
                  <c:v>0.105089</c:v>
                </c:pt>
                <c:pt idx="98">
                  <c:v>0.10100099999999999</c:v>
                </c:pt>
                <c:pt idx="99">
                  <c:v>9.7310999999999995E-2</c:v>
                </c:pt>
                <c:pt idx="100">
                  <c:v>9.5338000000000006E-2</c:v>
                </c:pt>
                <c:pt idx="101">
                  <c:v>9.1552999999999995E-2</c:v>
                </c:pt>
                <c:pt idx="102">
                  <c:v>8.9097999999999997E-2</c:v>
                </c:pt>
                <c:pt idx="103">
                  <c:v>8.7787000000000004E-2</c:v>
                </c:pt>
                <c:pt idx="104">
                  <c:v>8.6032999999999998E-2</c:v>
                </c:pt>
                <c:pt idx="105">
                  <c:v>8.4378999999999996E-2</c:v>
                </c:pt>
                <c:pt idx="106">
                  <c:v>8.2491999999999996E-2</c:v>
                </c:pt>
                <c:pt idx="107">
                  <c:v>8.1361000000000003E-2</c:v>
                </c:pt>
                <c:pt idx="108">
                  <c:v>8.0514000000000002E-2</c:v>
                </c:pt>
                <c:pt idx="109">
                  <c:v>7.9527E-2</c:v>
                </c:pt>
                <c:pt idx="110">
                  <c:v>7.8320000000000001E-2</c:v>
                </c:pt>
                <c:pt idx="111">
                  <c:v>7.7550999999999995E-2</c:v>
                </c:pt>
                <c:pt idx="112">
                  <c:v>7.6263999999999998E-2</c:v>
                </c:pt>
                <c:pt idx="113">
                  <c:v>7.6117000000000004E-2</c:v>
                </c:pt>
                <c:pt idx="114">
                  <c:v>7.4353000000000002E-2</c:v>
                </c:pt>
                <c:pt idx="115">
                  <c:v>7.4839000000000003E-2</c:v>
                </c:pt>
                <c:pt idx="116">
                  <c:v>7.2940000000000005E-2</c:v>
                </c:pt>
                <c:pt idx="117">
                  <c:v>7.3506000000000002E-2</c:v>
                </c:pt>
                <c:pt idx="118">
                  <c:v>7.2592000000000004E-2</c:v>
                </c:pt>
                <c:pt idx="119">
                  <c:v>7.2708999999999996E-2</c:v>
                </c:pt>
                <c:pt idx="120">
                  <c:v>7.1583999999999995E-2</c:v>
                </c:pt>
                <c:pt idx="121">
                  <c:v>7.1199999999999999E-2</c:v>
                </c:pt>
                <c:pt idx="122">
                  <c:v>7.1236999999999995E-2</c:v>
                </c:pt>
                <c:pt idx="123">
                  <c:v>7.0808999999999997E-2</c:v>
                </c:pt>
                <c:pt idx="124">
                  <c:v>7.0309999999999997E-2</c:v>
                </c:pt>
                <c:pt idx="125">
                  <c:v>6.9571999999999995E-2</c:v>
                </c:pt>
                <c:pt idx="126">
                  <c:v>6.9387000000000004E-2</c:v>
                </c:pt>
                <c:pt idx="127">
                  <c:v>6.9060999999999997E-2</c:v>
                </c:pt>
                <c:pt idx="128">
                  <c:v>6.8392999999999995E-2</c:v>
                </c:pt>
                <c:pt idx="129">
                  <c:v>6.8302000000000002E-2</c:v>
                </c:pt>
                <c:pt idx="130">
                  <c:v>6.7656999999999995E-2</c:v>
                </c:pt>
                <c:pt idx="131">
                  <c:v>6.7057000000000005E-2</c:v>
                </c:pt>
                <c:pt idx="132">
                  <c:v>6.6810999999999995E-2</c:v>
                </c:pt>
                <c:pt idx="133">
                  <c:v>6.6420000000000007E-2</c:v>
                </c:pt>
                <c:pt idx="134">
                  <c:v>6.6209000000000004E-2</c:v>
                </c:pt>
                <c:pt idx="135">
                  <c:v>6.5776000000000001E-2</c:v>
                </c:pt>
                <c:pt idx="136">
                  <c:v>6.6156999999999994E-2</c:v>
                </c:pt>
                <c:pt idx="137">
                  <c:v>6.5084000000000003E-2</c:v>
                </c:pt>
                <c:pt idx="138">
                  <c:v>6.5646999999999997E-2</c:v>
                </c:pt>
                <c:pt idx="139">
                  <c:v>6.4745999999999998E-2</c:v>
                </c:pt>
                <c:pt idx="140">
                  <c:v>6.4990999999999993E-2</c:v>
                </c:pt>
                <c:pt idx="141">
                  <c:v>6.4782999999999993E-2</c:v>
                </c:pt>
                <c:pt idx="142">
                  <c:v>6.4685000000000006E-2</c:v>
                </c:pt>
                <c:pt idx="143">
                  <c:v>6.4645999999999995E-2</c:v>
                </c:pt>
                <c:pt idx="144">
                  <c:v>6.4507999999999996E-2</c:v>
                </c:pt>
                <c:pt idx="145">
                  <c:v>6.4266000000000004E-2</c:v>
                </c:pt>
                <c:pt idx="146">
                  <c:v>6.4529000000000003E-2</c:v>
                </c:pt>
                <c:pt idx="147">
                  <c:v>6.4353999999999995E-2</c:v>
                </c:pt>
                <c:pt idx="148">
                  <c:v>6.4595E-2</c:v>
                </c:pt>
                <c:pt idx="149">
                  <c:v>6.4084000000000002E-2</c:v>
                </c:pt>
                <c:pt idx="150">
                  <c:v>6.4582000000000001E-2</c:v>
                </c:pt>
                <c:pt idx="151">
                  <c:v>6.4140000000000003E-2</c:v>
                </c:pt>
                <c:pt idx="152">
                  <c:v>6.4648999999999998E-2</c:v>
                </c:pt>
                <c:pt idx="153">
                  <c:v>6.4380000000000007E-2</c:v>
                </c:pt>
                <c:pt idx="154">
                  <c:v>6.4727000000000007E-2</c:v>
                </c:pt>
                <c:pt idx="155">
                  <c:v>6.4663999999999999E-2</c:v>
                </c:pt>
                <c:pt idx="156">
                  <c:v>6.5089999999999995E-2</c:v>
                </c:pt>
                <c:pt idx="157">
                  <c:v>6.5218999999999999E-2</c:v>
                </c:pt>
                <c:pt idx="158">
                  <c:v>6.5396999999999997E-2</c:v>
                </c:pt>
                <c:pt idx="159">
                  <c:v>6.5476000000000006E-2</c:v>
                </c:pt>
                <c:pt idx="160">
                  <c:v>6.5920999999999993E-2</c:v>
                </c:pt>
                <c:pt idx="161">
                  <c:v>6.5784999999999996E-2</c:v>
                </c:pt>
                <c:pt idx="162">
                  <c:v>6.5838999999999995E-2</c:v>
                </c:pt>
                <c:pt idx="163">
                  <c:v>6.6073000000000007E-2</c:v>
                </c:pt>
                <c:pt idx="164">
                  <c:v>6.6182000000000005E-2</c:v>
                </c:pt>
                <c:pt idx="165">
                  <c:v>6.6253999999999993E-2</c:v>
                </c:pt>
                <c:pt idx="166">
                  <c:v>6.6829E-2</c:v>
                </c:pt>
                <c:pt idx="167">
                  <c:v>6.6975999999999994E-2</c:v>
                </c:pt>
                <c:pt idx="168">
                  <c:v>6.7877999999999994E-2</c:v>
                </c:pt>
                <c:pt idx="169">
                  <c:v>6.8172999999999997E-2</c:v>
                </c:pt>
                <c:pt idx="170">
                  <c:v>6.8473000000000006E-2</c:v>
                </c:pt>
                <c:pt idx="171">
                  <c:v>6.9896E-2</c:v>
                </c:pt>
                <c:pt idx="172">
                  <c:v>7.0134000000000002E-2</c:v>
                </c:pt>
                <c:pt idx="173">
                  <c:v>7.1961999999999998E-2</c:v>
                </c:pt>
                <c:pt idx="174">
                  <c:v>7.2276000000000007E-2</c:v>
                </c:pt>
                <c:pt idx="175">
                  <c:v>7.4356000000000005E-2</c:v>
                </c:pt>
                <c:pt idx="176">
                  <c:v>7.5303999999999996E-2</c:v>
                </c:pt>
                <c:pt idx="177">
                  <c:v>7.6951000000000006E-2</c:v>
                </c:pt>
                <c:pt idx="178">
                  <c:v>7.8855999999999996E-2</c:v>
                </c:pt>
                <c:pt idx="179">
                  <c:v>8.0504000000000006E-2</c:v>
                </c:pt>
                <c:pt idx="180">
                  <c:v>8.3024000000000001E-2</c:v>
                </c:pt>
                <c:pt idx="181">
                  <c:v>8.4850999999999996E-2</c:v>
                </c:pt>
                <c:pt idx="182">
                  <c:v>8.6976999999999999E-2</c:v>
                </c:pt>
                <c:pt idx="183">
                  <c:v>8.9470999999999995E-2</c:v>
                </c:pt>
                <c:pt idx="184">
                  <c:v>9.2272999999999994E-2</c:v>
                </c:pt>
                <c:pt idx="185">
                  <c:v>9.5051999999999998E-2</c:v>
                </c:pt>
                <c:pt idx="186">
                  <c:v>9.8112000000000005E-2</c:v>
                </c:pt>
                <c:pt idx="187">
                  <c:v>0.100693</c:v>
                </c:pt>
                <c:pt idx="188">
                  <c:v>0.104349</c:v>
                </c:pt>
                <c:pt idx="189">
                  <c:v>0.10707800000000001</c:v>
                </c:pt>
                <c:pt idx="190">
                  <c:v>0.11083</c:v>
                </c:pt>
                <c:pt idx="191">
                  <c:v>0.113368</c:v>
                </c:pt>
                <c:pt idx="192">
                  <c:v>0.116964</c:v>
                </c:pt>
                <c:pt idx="193">
                  <c:v>0.12026100000000001</c:v>
                </c:pt>
                <c:pt idx="194">
                  <c:v>0.12341199999999999</c:v>
                </c:pt>
                <c:pt idx="195">
                  <c:v>0.12545600000000001</c:v>
                </c:pt>
                <c:pt idx="196">
                  <c:v>0.12785299999999999</c:v>
                </c:pt>
                <c:pt idx="197">
                  <c:v>0.129941</c:v>
                </c:pt>
                <c:pt idx="198">
                  <c:v>0.131769</c:v>
                </c:pt>
                <c:pt idx="199">
                  <c:v>0.133241</c:v>
                </c:pt>
                <c:pt idx="200">
                  <c:v>0.13492999999999999</c:v>
                </c:pt>
                <c:pt idx="201">
                  <c:v>0.13621800000000001</c:v>
                </c:pt>
                <c:pt idx="202">
                  <c:v>0.13675899999999999</c:v>
                </c:pt>
                <c:pt idx="203">
                  <c:v>0.136881</c:v>
                </c:pt>
                <c:pt idx="204">
                  <c:v>0.137682</c:v>
                </c:pt>
                <c:pt idx="205">
                  <c:v>0.13658699999999999</c:v>
                </c:pt>
                <c:pt idx="206">
                  <c:v>0.136631</c:v>
                </c:pt>
                <c:pt idx="207">
                  <c:v>0.135354</c:v>
                </c:pt>
                <c:pt idx="208">
                  <c:v>0.135517</c:v>
                </c:pt>
                <c:pt idx="209">
                  <c:v>0.13328100000000001</c:v>
                </c:pt>
                <c:pt idx="210">
                  <c:v>0.132161</c:v>
                </c:pt>
                <c:pt idx="211">
                  <c:v>0.131522</c:v>
                </c:pt>
                <c:pt idx="212">
                  <c:v>0.12987499999999999</c:v>
                </c:pt>
                <c:pt idx="213">
                  <c:v>0.129108</c:v>
                </c:pt>
                <c:pt idx="214">
                  <c:v>0.128271</c:v>
                </c:pt>
                <c:pt idx="215">
                  <c:v>0.12637999999999999</c:v>
                </c:pt>
                <c:pt idx="216">
                  <c:v>0.125939</c:v>
                </c:pt>
                <c:pt idx="217">
                  <c:v>0.124676</c:v>
                </c:pt>
                <c:pt idx="218">
                  <c:v>0.124158</c:v>
                </c:pt>
                <c:pt idx="219">
                  <c:v>0.123018</c:v>
                </c:pt>
                <c:pt idx="220">
                  <c:v>0.12273100000000001</c:v>
                </c:pt>
                <c:pt idx="221">
                  <c:v>0.122362</c:v>
                </c:pt>
                <c:pt idx="222">
                  <c:v>0.121021</c:v>
                </c:pt>
                <c:pt idx="223">
                  <c:v>0.12124799999999999</c:v>
                </c:pt>
                <c:pt idx="224">
                  <c:v>0.120284</c:v>
                </c:pt>
                <c:pt idx="225">
                  <c:v>0.120703</c:v>
                </c:pt>
                <c:pt idx="226">
                  <c:v>0.120003</c:v>
                </c:pt>
                <c:pt idx="227">
                  <c:v>0.1208</c:v>
                </c:pt>
                <c:pt idx="228">
                  <c:v>0.11992999999999999</c:v>
                </c:pt>
                <c:pt idx="229">
                  <c:v>0.120327</c:v>
                </c:pt>
                <c:pt idx="230">
                  <c:v>0.12045699999999999</c:v>
                </c:pt>
                <c:pt idx="231">
                  <c:v>0.12088599999999999</c:v>
                </c:pt>
                <c:pt idx="232">
                  <c:v>0.121507</c:v>
                </c:pt>
                <c:pt idx="233">
                  <c:v>0.12118</c:v>
                </c:pt>
                <c:pt idx="234">
                  <c:v>0.122277</c:v>
                </c:pt>
                <c:pt idx="235">
                  <c:v>0.12242</c:v>
                </c:pt>
                <c:pt idx="236">
                  <c:v>0.12338200000000001</c:v>
                </c:pt>
                <c:pt idx="237">
                  <c:v>0.123699</c:v>
                </c:pt>
                <c:pt idx="238">
                  <c:v>0.123544</c:v>
                </c:pt>
                <c:pt idx="239">
                  <c:v>0.124943</c:v>
                </c:pt>
                <c:pt idx="240">
                  <c:v>0.123513</c:v>
                </c:pt>
                <c:pt idx="241">
                  <c:v>0.124407</c:v>
                </c:pt>
                <c:pt idx="242">
                  <c:v>0.123753</c:v>
                </c:pt>
                <c:pt idx="243">
                  <c:v>0.123155</c:v>
                </c:pt>
                <c:pt idx="244">
                  <c:v>0.12356300000000001</c:v>
                </c:pt>
                <c:pt idx="245">
                  <c:v>0.122636</c:v>
                </c:pt>
                <c:pt idx="246">
                  <c:v>0.122837</c:v>
                </c:pt>
                <c:pt idx="247">
                  <c:v>0.121503</c:v>
                </c:pt>
                <c:pt idx="248">
                  <c:v>0.121181</c:v>
                </c:pt>
                <c:pt idx="249">
                  <c:v>0.119717</c:v>
                </c:pt>
                <c:pt idx="250">
                  <c:v>0.119529</c:v>
                </c:pt>
                <c:pt idx="251">
                  <c:v>0.118136</c:v>
                </c:pt>
                <c:pt idx="252">
                  <c:v>0.117426</c:v>
                </c:pt>
                <c:pt idx="253">
                  <c:v>0.116399</c:v>
                </c:pt>
                <c:pt idx="254">
                  <c:v>0.115481</c:v>
                </c:pt>
                <c:pt idx="255">
                  <c:v>0.115603</c:v>
                </c:pt>
                <c:pt idx="256">
                  <c:v>0.115062</c:v>
                </c:pt>
                <c:pt idx="257">
                  <c:v>0.114746</c:v>
                </c:pt>
                <c:pt idx="258">
                  <c:v>0.114759</c:v>
                </c:pt>
                <c:pt idx="259">
                  <c:v>0.114673</c:v>
                </c:pt>
                <c:pt idx="260">
                  <c:v>0.114694</c:v>
                </c:pt>
                <c:pt idx="261">
                  <c:v>0.114657</c:v>
                </c:pt>
                <c:pt idx="262">
                  <c:v>0.11512500000000001</c:v>
                </c:pt>
                <c:pt idx="263">
                  <c:v>0.114996</c:v>
                </c:pt>
                <c:pt idx="264">
                  <c:v>0.11582099999999999</c:v>
                </c:pt>
                <c:pt idx="265">
                  <c:v>0.116413</c:v>
                </c:pt>
                <c:pt idx="266">
                  <c:v>0.116881</c:v>
                </c:pt>
                <c:pt idx="267">
                  <c:v>0.117477</c:v>
                </c:pt>
                <c:pt idx="268">
                  <c:v>0.11781</c:v>
                </c:pt>
                <c:pt idx="269">
                  <c:v>0.11802700000000001</c:v>
                </c:pt>
                <c:pt idx="270">
                  <c:v>0.11686199999999999</c:v>
                </c:pt>
                <c:pt idx="271">
                  <c:v>0.11688999999999999</c:v>
                </c:pt>
                <c:pt idx="272">
                  <c:v>0.115796</c:v>
                </c:pt>
                <c:pt idx="273">
                  <c:v>0.115208</c:v>
                </c:pt>
                <c:pt idx="274">
                  <c:v>0.114579</c:v>
                </c:pt>
                <c:pt idx="275">
                  <c:v>0.113334</c:v>
                </c:pt>
                <c:pt idx="276">
                  <c:v>0.112373</c:v>
                </c:pt>
                <c:pt idx="277">
                  <c:v>0.111887</c:v>
                </c:pt>
                <c:pt idx="278">
                  <c:v>0.110259</c:v>
                </c:pt>
                <c:pt idx="279">
                  <c:v>0.109413</c:v>
                </c:pt>
                <c:pt idx="280">
                  <c:v>0.10729900000000001</c:v>
                </c:pt>
                <c:pt idx="281">
                  <c:v>0.10675900000000001</c:v>
                </c:pt>
                <c:pt idx="282">
                  <c:v>0.104869</c:v>
                </c:pt>
                <c:pt idx="283">
                  <c:v>0.103917</c:v>
                </c:pt>
                <c:pt idx="284">
                  <c:v>0.102131</c:v>
                </c:pt>
                <c:pt idx="285">
                  <c:v>0.100915</c:v>
                </c:pt>
                <c:pt idx="286">
                  <c:v>9.9498000000000003E-2</c:v>
                </c:pt>
                <c:pt idx="287">
                  <c:v>9.8784999999999998E-2</c:v>
                </c:pt>
                <c:pt idx="288">
                  <c:v>9.6741999999999995E-2</c:v>
                </c:pt>
                <c:pt idx="289">
                  <c:v>9.5528000000000002E-2</c:v>
                </c:pt>
                <c:pt idx="290">
                  <c:v>9.3914999999999998E-2</c:v>
                </c:pt>
                <c:pt idx="291">
                  <c:v>9.3132999999999994E-2</c:v>
                </c:pt>
                <c:pt idx="292">
                  <c:v>9.1130000000000003E-2</c:v>
                </c:pt>
                <c:pt idx="293">
                  <c:v>9.0410000000000004E-2</c:v>
                </c:pt>
                <c:pt idx="294">
                  <c:v>8.8736999999999996E-2</c:v>
                </c:pt>
                <c:pt idx="295">
                  <c:v>8.7412000000000004E-2</c:v>
                </c:pt>
                <c:pt idx="296">
                  <c:v>8.7143999999999999E-2</c:v>
                </c:pt>
                <c:pt idx="297">
                  <c:v>8.5736999999999994E-2</c:v>
                </c:pt>
                <c:pt idx="298">
                  <c:v>8.4204000000000001E-2</c:v>
                </c:pt>
                <c:pt idx="299">
                  <c:v>8.2743999999999998E-2</c:v>
                </c:pt>
                <c:pt idx="300">
                  <c:v>8.2739999999999994E-2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5C5-D840-B9D9-7CE7CB5BCA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12429727"/>
        <c:axId val="1792472687"/>
      </c:scatterChart>
      <c:valAx>
        <c:axId val="712429727"/>
        <c:scaling>
          <c:orientation val="minMax"/>
          <c:max val="800"/>
          <c:min val="27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wavelength (nm</a:t>
                </a:r>
                <a:r>
                  <a:rPr lang="el-GR" sz="8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792472687"/>
        <c:crosses val="autoZero"/>
        <c:crossBetween val="midCat"/>
      </c:valAx>
      <c:valAx>
        <c:axId val="1792472687"/>
        <c:scaling>
          <c:orientation val="minMax"/>
          <c:max val="1.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abs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71242972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Απορρόφηση </a:t>
            </a:r>
            <a:r>
              <a:rPr lang="en-US"/>
              <a:t>UV - ZnPc</a:t>
            </a:r>
            <a:endParaRPr lang="el-G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>
        <c:manualLayout>
          <c:layoutTarget val="inner"/>
          <c:xMode val="edge"/>
          <c:yMode val="edge"/>
          <c:x val="7.3261037131865075E-2"/>
          <c:y val="5.2086614173228345E-2"/>
          <c:w val="0.89918885952849592"/>
          <c:h val="0.79932631738340398"/>
        </c:manualLayout>
      </c:layout>
      <c:scatterChart>
        <c:scatterStyle val="smoothMarker"/>
        <c:varyColors val="0"/>
        <c:ser>
          <c:idx val="0"/>
          <c:order val="0"/>
          <c:tx>
            <c:strRef>
              <c:f>data!$B$312</c:f>
              <c:strCache>
                <c:ptCount val="1"/>
                <c:pt idx="0">
                  <c:v>6 10-7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data!$A$313:$A$613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data!$B$313:$B$613</c:f>
              <c:numCache>
                <c:formatCode>General</c:formatCode>
                <c:ptCount val="301"/>
                <c:pt idx="0">
                  <c:v>-0.33672400000000002</c:v>
                </c:pt>
                <c:pt idx="1">
                  <c:v>-0.22489700000000001</c:v>
                </c:pt>
                <c:pt idx="2">
                  <c:v>-0.12448099999999999</c:v>
                </c:pt>
                <c:pt idx="3">
                  <c:v>-0.223214</c:v>
                </c:pt>
                <c:pt idx="4">
                  <c:v>-0.12617400000000001</c:v>
                </c:pt>
                <c:pt idx="5">
                  <c:v>-0.26730700000000002</c:v>
                </c:pt>
                <c:pt idx="6">
                  <c:v>-0.23533100000000001</c:v>
                </c:pt>
                <c:pt idx="7">
                  <c:v>-0.295379</c:v>
                </c:pt>
                <c:pt idx="8">
                  <c:v>-0.26660800000000001</c:v>
                </c:pt>
                <c:pt idx="9">
                  <c:v>-0.24518499999999999</c:v>
                </c:pt>
                <c:pt idx="10">
                  <c:v>-0.43042200000000003</c:v>
                </c:pt>
                <c:pt idx="11">
                  <c:v>-0.30348399999999998</c:v>
                </c:pt>
                <c:pt idx="12">
                  <c:v>-0.25850099999999998</c:v>
                </c:pt>
                <c:pt idx="13">
                  <c:v>-0.22820599999999999</c:v>
                </c:pt>
                <c:pt idx="14">
                  <c:v>-0.113177</c:v>
                </c:pt>
                <c:pt idx="15">
                  <c:v>-0.28044000000000002</c:v>
                </c:pt>
                <c:pt idx="16">
                  <c:v>-0.24927099999999999</c:v>
                </c:pt>
                <c:pt idx="17">
                  <c:v>-0.25480199999999997</c:v>
                </c:pt>
                <c:pt idx="18">
                  <c:v>-0.12743199999999999</c:v>
                </c:pt>
                <c:pt idx="19">
                  <c:v>-0.183307</c:v>
                </c:pt>
                <c:pt idx="20">
                  <c:v>-0.265681</c:v>
                </c:pt>
                <c:pt idx="21">
                  <c:v>-0.19572000000000001</c:v>
                </c:pt>
                <c:pt idx="22">
                  <c:v>-0.21521499999999999</c:v>
                </c:pt>
                <c:pt idx="23">
                  <c:v>-0.125218</c:v>
                </c:pt>
                <c:pt idx="24">
                  <c:v>-0.154948</c:v>
                </c:pt>
                <c:pt idx="25">
                  <c:v>-0.11928800000000001</c:v>
                </c:pt>
                <c:pt idx="26">
                  <c:v>-2.9000999999999999E-2</c:v>
                </c:pt>
                <c:pt idx="27">
                  <c:v>0.102602</c:v>
                </c:pt>
                <c:pt idx="28">
                  <c:v>0.13000999999999999</c:v>
                </c:pt>
                <c:pt idx="29">
                  <c:v>0.140795</c:v>
                </c:pt>
                <c:pt idx="30">
                  <c:v>0.147004</c:v>
                </c:pt>
                <c:pt idx="31">
                  <c:v>0.14710999999999999</c:v>
                </c:pt>
                <c:pt idx="32">
                  <c:v>0.14702699999999999</c:v>
                </c:pt>
                <c:pt idx="33">
                  <c:v>0.14779600000000001</c:v>
                </c:pt>
                <c:pt idx="34">
                  <c:v>0.14849999999999999</c:v>
                </c:pt>
                <c:pt idx="35">
                  <c:v>0.14707799999999999</c:v>
                </c:pt>
                <c:pt idx="36">
                  <c:v>0.14220099999999999</c:v>
                </c:pt>
                <c:pt idx="37">
                  <c:v>0.138683</c:v>
                </c:pt>
                <c:pt idx="38">
                  <c:v>0.134713</c:v>
                </c:pt>
                <c:pt idx="39">
                  <c:v>0.13336899999999999</c:v>
                </c:pt>
                <c:pt idx="40">
                  <c:v>0.130138</c:v>
                </c:pt>
                <c:pt idx="41">
                  <c:v>0.127719</c:v>
                </c:pt>
                <c:pt idx="42">
                  <c:v>0.118478</c:v>
                </c:pt>
                <c:pt idx="43">
                  <c:v>0.109806</c:v>
                </c:pt>
                <c:pt idx="44">
                  <c:v>9.5338000000000006E-2</c:v>
                </c:pt>
                <c:pt idx="45">
                  <c:v>8.5885000000000003E-2</c:v>
                </c:pt>
                <c:pt idx="46">
                  <c:v>7.6385999999999996E-2</c:v>
                </c:pt>
                <c:pt idx="47">
                  <c:v>7.6406000000000002E-2</c:v>
                </c:pt>
                <c:pt idx="48">
                  <c:v>7.5284000000000004E-2</c:v>
                </c:pt>
                <c:pt idx="49">
                  <c:v>8.1899E-2</c:v>
                </c:pt>
                <c:pt idx="50">
                  <c:v>8.5445999999999994E-2</c:v>
                </c:pt>
                <c:pt idx="51">
                  <c:v>9.6010999999999999E-2</c:v>
                </c:pt>
                <c:pt idx="52">
                  <c:v>0.103907</c:v>
                </c:pt>
                <c:pt idx="53">
                  <c:v>0.117393</c:v>
                </c:pt>
                <c:pt idx="54">
                  <c:v>0.12729599999999999</c:v>
                </c:pt>
                <c:pt idx="55">
                  <c:v>0.14205699999999999</c:v>
                </c:pt>
                <c:pt idx="56">
                  <c:v>0.153533</c:v>
                </c:pt>
                <c:pt idx="57">
                  <c:v>0.169595</c:v>
                </c:pt>
                <c:pt idx="58">
                  <c:v>0.18213599999999999</c:v>
                </c:pt>
                <c:pt idx="59">
                  <c:v>0.20019999999999999</c:v>
                </c:pt>
                <c:pt idx="60">
                  <c:v>0.22172900000000001</c:v>
                </c:pt>
                <c:pt idx="61">
                  <c:v>0.237591</c:v>
                </c:pt>
                <c:pt idx="62">
                  <c:v>0.25640499999999999</c:v>
                </c:pt>
                <c:pt idx="63">
                  <c:v>0.27102700000000002</c:v>
                </c:pt>
                <c:pt idx="64">
                  <c:v>0.286354</c:v>
                </c:pt>
                <c:pt idx="65">
                  <c:v>0.29892099999999999</c:v>
                </c:pt>
                <c:pt idx="66">
                  <c:v>0.31190000000000001</c:v>
                </c:pt>
                <c:pt idx="67">
                  <c:v>0.32197300000000001</c:v>
                </c:pt>
                <c:pt idx="68">
                  <c:v>0.33174700000000001</c:v>
                </c:pt>
                <c:pt idx="69">
                  <c:v>0.34006599999999998</c:v>
                </c:pt>
                <c:pt idx="70">
                  <c:v>0.34744599999999998</c:v>
                </c:pt>
                <c:pt idx="71">
                  <c:v>0.35381800000000002</c:v>
                </c:pt>
                <c:pt idx="72">
                  <c:v>0.358514</c:v>
                </c:pt>
                <c:pt idx="73">
                  <c:v>0.35918299999999997</c:v>
                </c:pt>
                <c:pt idx="74">
                  <c:v>0.35814200000000002</c:v>
                </c:pt>
                <c:pt idx="75">
                  <c:v>0.35406599999999999</c:v>
                </c:pt>
                <c:pt idx="76">
                  <c:v>0.34902300000000003</c:v>
                </c:pt>
                <c:pt idx="77">
                  <c:v>0.34315800000000002</c:v>
                </c:pt>
                <c:pt idx="78">
                  <c:v>0.33717799999999998</c:v>
                </c:pt>
                <c:pt idx="79">
                  <c:v>0.32936500000000002</c:v>
                </c:pt>
                <c:pt idx="80">
                  <c:v>0.318162</c:v>
                </c:pt>
                <c:pt idx="81">
                  <c:v>0.30636799999999997</c:v>
                </c:pt>
                <c:pt idx="82">
                  <c:v>0.29134199999999999</c:v>
                </c:pt>
                <c:pt idx="83">
                  <c:v>0.27627600000000002</c:v>
                </c:pt>
                <c:pt idx="84">
                  <c:v>0.25901299999999999</c:v>
                </c:pt>
                <c:pt idx="85">
                  <c:v>0.241926</c:v>
                </c:pt>
                <c:pt idx="86">
                  <c:v>0.22316</c:v>
                </c:pt>
                <c:pt idx="87">
                  <c:v>0.20635500000000001</c:v>
                </c:pt>
                <c:pt idx="88">
                  <c:v>0.18967800000000001</c:v>
                </c:pt>
                <c:pt idx="89">
                  <c:v>0.17457</c:v>
                </c:pt>
                <c:pt idx="90">
                  <c:v>0.158439</c:v>
                </c:pt>
                <c:pt idx="91">
                  <c:v>0.144401</c:v>
                </c:pt>
                <c:pt idx="92">
                  <c:v>0.13064999999999999</c:v>
                </c:pt>
                <c:pt idx="93">
                  <c:v>0.118298</c:v>
                </c:pt>
                <c:pt idx="94">
                  <c:v>0.107335</c:v>
                </c:pt>
                <c:pt idx="95">
                  <c:v>9.8325999999999997E-2</c:v>
                </c:pt>
                <c:pt idx="96">
                  <c:v>8.8400000000000006E-2</c:v>
                </c:pt>
                <c:pt idx="97">
                  <c:v>8.0709000000000003E-2</c:v>
                </c:pt>
                <c:pt idx="98">
                  <c:v>7.3336999999999999E-2</c:v>
                </c:pt>
                <c:pt idx="99">
                  <c:v>6.7688999999999999E-2</c:v>
                </c:pt>
                <c:pt idx="100">
                  <c:v>6.0988000000000001E-2</c:v>
                </c:pt>
                <c:pt idx="101">
                  <c:v>5.6246999999999998E-2</c:v>
                </c:pt>
                <c:pt idx="102">
                  <c:v>5.0362999999999998E-2</c:v>
                </c:pt>
                <c:pt idx="103">
                  <c:v>4.6512999999999999E-2</c:v>
                </c:pt>
                <c:pt idx="104">
                  <c:v>4.1911999999999998E-2</c:v>
                </c:pt>
                <c:pt idx="105">
                  <c:v>3.7571E-2</c:v>
                </c:pt>
                <c:pt idx="106">
                  <c:v>3.3861000000000002E-2</c:v>
                </c:pt>
                <c:pt idx="107">
                  <c:v>3.0550000000000001E-2</c:v>
                </c:pt>
                <c:pt idx="108">
                  <c:v>2.7962999999999998E-2</c:v>
                </c:pt>
                <c:pt idx="109">
                  <c:v>2.4542999999999999E-2</c:v>
                </c:pt>
                <c:pt idx="110">
                  <c:v>2.2578000000000001E-2</c:v>
                </c:pt>
                <c:pt idx="111">
                  <c:v>2.0060000000000001E-2</c:v>
                </c:pt>
                <c:pt idx="112">
                  <c:v>1.8110999999999999E-2</c:v>
                </c:pt>
                <c:pt idx="113">
                  <c:v>1.7457E-2</c:v>
                </c:pt>
                <c:pt idx="114">
                  <c:v>1.6702999999999999E-2</c:v>
                </c:pt>
                <c:pt idx="115">
                  <c:v>1.5942999999999999E-2</c:v>
                </c:pt>
                <c:pt idx="116">
                  <c:v>1.5308E-2</c:v>
                </c:pt>
                <c:pt idx="117">
                  <c:v>1.302E-2</c:v>
                </c:pt>
                <c:pt idx="118">
                  <c:v>1.2393E-2</c:v>
                </c:pt>
                <c:pt idx="119">
                  <c:v>1.0467000000000001E-2</c:v>
                </c:pt>
                <c:pt idx="120">
                  <c:v>9.8160000000000001E-3</c:v>
                </c:pt>
                <c:pt idx="121">
                  <c:v>8.0750000000000006E-3</c:v>
                </c:pt>
                <c:pt idx="122">
                  <c:v>8.3420000000000005E-3</c:v>
                </c:pt>
                <c:pt idx="123">
                  <c:v>7.2659999999999999E-3</c:v>
                </c:pt>
                <c:pt idx="124">
                  <c:v>6.8060000000000004E-3</c:v>
                </c:pt>
                <c:pt idx="125">
                  <c:v>6.5180000000000004E-3</c:v>
                </c:pt>
                <c:pt idx="126">
                  <c:v>6.9800000000000001E-3</c:v>
                </c:pt>
                <c:pt idx="127">
                  <c:v>6.4079999999999996E-3</c:v>
                </c:pt>
                <c:pt idx="128">
                  <c:v>6.2969999999999996E-3</c:v>
                </c:pt>
                <c:pt idx="129">
                  <c:v>5.8069999999999997E-3</c:v>
                </c:pt>
                <c:pt idx="130">
                  <c:v>5.9420000000000002E-3</c:v>
                </c:pt>
                <c:pt idx="131">
                  <c:v>5.8199999999999997E-3</c:v>
                </c:pt>
                <c:pt idx="132">
                  <c:v>5.6350000000000003E-3</c:v>
                </c:pt>
                <c:pt idx="133">
                  <c:v>5.3899999999999998E-3</c:v>
                </c:pt>
                <c:pt idx="134">
                  <c:v>4.548E-3</c:v>
                </c:pt>
                <c:pt idx="135">
                  <c:v>5.117E-3</c:v>
                </c:pt>
                <c:pt idx="136">
                  <c:v>4.457E-3</c:v>
                </c:pt>
                <c:pt idx="137">
                  <c:v>4.3530000000000001E-3</c:v>
                </c:pt>
                <c:pt idx="138">
                  <c:v>4.5859999999999998E-3</c:v>
                </c:pt>
                <c:pt idx="139">
                  <c:v>4.1440000000000001E-3</c:v>
                </c:pt>
                <c:pt idx="140">
                  <c:v>3.9699999999999996E-3</c:v>
                </c:pt>
                <c:pt idx="141">
                  <c:v>3.9960000000000004E-3</c:v>
                </c:pt>
                <c:pt idx="142">
                  <c:v>4.2649999999999997E-3</c:v>
                </c:pt>
                <c:pt idx="143">
                  <c:v>3.7659999999999998E-3</c:v>
                </c:pt>
                <c:pt idx="144">
                  <c:v>4.3819999999999996E-3</c:v>
                </c:pt>
                <c:pt idx="145">
                  <c:v>3.6020000000000002E-3</c:v>
                </c:pt>
                <c:pt idx="146">
                  <c:v>4.2269999999999999E-3</c:v>
                </c:pt>
                <c:pt idx="147">
                  <c:v>4.0670000000000003E-3</c:v>
                </c:pt>
                <c:pt idx="148">
                  <c:v>3.8920000000000001E-3</c:v>
                </c:pt>
                <c:pt idx="149">
                  <c:v>4.3499999999999997E-3</c:v>
                </c:pt>
                <c:pt idx="150">
                  <c:v>4.0410000000000003E-3</c:v>
                </c:pt>
                <c:pt idx="151">
                  <c:v>4.5310000000000003E-3</c:v>
                </c:pt>
                <c:pt idx="152">
                  <c:v>3.4580000000000001E-3</c:v>
                </c:pt>
                <c:pt idx="153">
                  <c:v>4.8549999999999999E-3</c:v>
                </c:pt>
                <c:pt idx="154">
                  <c:v>3.5630000000000002E-3</c:v>
                </c:pt>
                <c:pt idx="155">
                  <c:v>4.529E-3</c:v>
                </c:pt>
                <c:pt idx="156">
                  <c:v>3.8649999999999999E-3</c:v>
                </c:pt>
                <c:pt idx="157">
                  <c:v>4.4929999999999996E-3</c:v>
                </c:pt>
                <c:pt idx="158">
                  <c:v>4.3429999999999996E-3</c:v>
                </c:pt>
                <c:pt idx="159">
                  <c:v>4.7629999999999999E-3</c:v>
                </c:pt>
                <c:pt idx="160">
                  <c:v>4.8380000000000003E-3</c:v>
                </c:pt>
                <c:pt idx="161">
                  <c:v>4.5580000000000004E-3</c:v>
                </c:pt>
                <c:pt idx="162">
                  <c:v>4.7190000000000001E-3</c:v>
                </c:pt>
                <c:pt idx="163">
                  <c:v>4.8110000000000002E-3</c:v>
                </c:pt>
                <c:pt idx="164">
                  <c:v>5.1479999999999998E-3</c:v>
                </c:pt>
                <c:pt idx="165">
                  <c:v>5.2680000000000001E-3</c:v>
                </c:pt>
                <c:pt idx="166">
                  <c:v>4.9630000000000004E-3</c:v>
                </c:pt>
                <c:pt idx="167">
                  <c:v>5.5420000000000001E-3</c:v>
                </c:pt>
                <c:pt idx="168">
                  <c:v>5.6759999999999996E-3</c:v>
                </c:pt>
                <c:pt idx="169">
                  <c:v>6.5069999999999998E-3</c:v>
                </c:pt>
                <c:pt idx="170">
                  <c:v>6.0829999999999999E-3</c:v>
                </c:pt>
                <c:pt idx="171">
                  <c:v>7.1570000000000002E-3</c:v>
                </c:pt>
                <c:pt idx="172">
                  <c:v>6.9740000000000002E-3</c:v>
                </c:pt>
                <c:pt idx="173">
                  <c:v>8.7539999999999996E-3</c:v>
                </c:pt>
                <c:pt idx="174">
                  <c:v>9.3279999999999995E-3</c:v>
                </c:pt>
                <c:pt idx="175">
                  <c:v>1.1383000000000001E-2</c:v>
                </c:pt>
                <c:pt idx="176">
                  <c:v>1.307E-2</c:v>
                </c:pt>
                <c:pt idx="177">
                  <c:v>1.5630999999999999E-2</c:v>
                </c:pt>
                <c:pt idx="178">
                  <c:v>1.7606E-2</c:v>
                </c:pt>
                <c:pt idx="179">
                  <c:v>2.0556000000000001E-2</c:v>
                </c:pt>
                <c:pt idx="180">
                  <c:v>2.2429000000000001E-2</c:v>
                </c:pt>
                <c:pt idx="181">
                  <c:v>2.3897000000000002E-2</c:v>
                </c:pt>
                <c:pt idx="182">
                  <c:v>2.5232000000000001E-2</c:v>
                </c:pt>
                <c:pt idx="183">
                  <c:v>2.5975000000000002E-2</c:v>
                </c:pt>
                <c:pt idx="184">
                  <c:v>2.6941E-2</c:v>
                </c:pt>
                <c:pt idx="185">
                  <c:v>2.7467999999999999E-2</c:v>
                </c:pt>
                <c:pt idx="186">
                  <c:v>2.8521999999999999E-2</c:v>
                </c:pt>
                <c:pt idx="187">
                  <c:v>3.0391999999999999E-2</c:v>
                </c:pt>
                <c:pt idx="188">
                  <c:v>3.2940999999999998E-2</c:v>
                </c:pt>
                <c:pt idx="189">
                  <c:v>3.5888999999999997E-2</c:v>
                </c:pt>
                <c:pt idx="190">
                  <c:v>3.8661000000000001E-2</c:v>
                </c:pt>
                <c:pt idx="191">
                  <c:v>4.1405999999999998E-2</c:v>
                </c:pt>
                <c:pt idx="192">
                  <c:v>4.2637000000000001E-2</c:v>
                </c:pt>
                <c:pt idx="193">
                  <c:v>4.4241000000000003E-2</c:v>
                </c:pt>
                <c:pt idx="194">
                  <c:v>4.6281000000000003E-2</c:v>
                </c:pt>
                <c:pt idx="195">
                  <c:v>5.0985000000000003E-2</c:v>
                </c:pt>
                <c:pt idx="196">
                  <c:v>5.8443000000000002E-2</c:v>
                </c:pt>
                <c:pt idx="197">
                  <c:v>7.0027000000000006E-2</c:v>
                </c:pt>
                <c:pt idx="198">
                  <c:v>8.6841000000000002E-2</c:v>
                </c:pt>
                <c:pt idx="199">
                  <c:v>0.108596</c:v>
                </c:pt>
                <c:pt idx="200">
                  <c:v>0.13622899999999999</c:v>
                </c:pt>
                <c:pt idx="201">
                  <c:v>0.16871</c:v>
                </c:pt>
                <c:pt idx="202">
                  <c:v>0.19857900000000001</c:v>
                </c:pt>
                <c:pt idx="203">
                  <c:v>0.21470500000000001</c:v>
                </c:pt>
                <c:pt idx="204">
                  <c:v>0.213702</c:v>
                </c:pt>
                <c:pt idx="205">
                  <c:v>0.19916</c:v>
                </c:pt>
                <c:pt idx="206">
                  <c:v>0.182952</c:v>
                </c:pt>
                <c:pt idx="207">
                  <c:v>0.16609399999999999</c:v>
                </c:pt>
                <c:pt idx="208">
                  <c:v>0.15348500000000001</c:v>
                </c:pt>
                <c:pt idx="209">
                  <c:v>0.14096500000000001</c:v>
                </c:pt>
                <c:pt idx="210">
                  <c:v>0.13126399999999999</c:v>
                </c:pt>
                <c:pt idx="211">
                  <c:v>0.121239</c:v>
                </c:pt>
                <c:pt idx="212">
                  <c:v>0.11432299999999999</c:v>
                </c:pt>
                <c:pt idx="213">
                  <c:v>0.10860499999999999</c:v>
                </c:pt>
                <c:pt idx="214">
                  <c:v>0.108568</c:v>
                </c:pt>
                <c:pt idx="215">
                  <c:v>0.111858</c:v>
                </c:pt>
                <c:pt idx="216">
                  <c:v>0.119981</c:v>
                </c:pt>
                <c:pt idx="217">
                  <c:v>0.132773</c:v>
                </c:pt>
                <c:pt idx="218">
                  <c:v>0.14807300000000001</c:v>
                </c:pt>
                <c:pt idx="219">
                  <c:v>0.16498499999999999</c:v>
                </c:pt>
                <c:pt idx="220">
                  <c:v>0.17977000000000001</c:v>
                </c:pt>
                <c:pt idx="221">
                  <c:v>0.18987999999999999</c:v>
                </c:pt>
                <c:pt idx="222">
                  <c:v>0.194298</c:v>
                </c:pt>
                <c:pt idx="223">
                  <c:v>0.19478999999999999</c:v>
                </c:pt>
                <c:pt idx="224">
                  <c:v>0.19586200000000001</c:v>
                </c:pt>
                <c:pt idx="225">
                  <c:v>0.20408399999999999</c:v>
                </c:pt>
                <c:pt idx="226">
                  <c:v>0.22365099999999999</c:v>
                </c:pt>
                <c:pt idx="227">
                  <c:v>0.25714900000000002</c:v>
                </c:pt>
                <c:pt idx="228">
                  <c:v>0.308031</c:v>
                </c:pt>
                <c:pt idx="229">
                  <c:v>0.37944699999999998</c:v>
                </c:pt>
                <c:pt idx="230">
                  <c:v>0.48423699999999997</c:v>
                </c:pt>
                <c:pt idx="231">
                  <c:v>0.63165099999999996</c:v>
                </c:pt>
                <c:pt idx="232">
                  <c:v>0.820936</c:v>
                </c:pt>
                <c:pt idx="233">
                  <c:v>1.028497</c:v>
                </c:pt>
                <c:pt idx="234">
                  <c:v>1.216642</c:v>
                </c:pt>
                <c:pt idx="235">
                  <c:v>1.350271</c:v>
                </c:pt>
                <c:pt idx="236">
                  <c:v>1.4051899999999999</c:v>
                </c:pt>
                <c:pt idx="237">
                  <c:v>1.371078</c:v>
                </c:pt>
                <c:pt idx="238">
                  <c:v>1.254972</c:v>
                </c:pt>
                <c:pt idx="239">
                  <c:v>1.0840129999999999</c:v>
                </c:pt>
                <c:pt idx="240">
                  <c:v>0.88554200000000005</c:v>
                </c:pt>
                <c:pt idx="241">
                  <c:v>0.69219200000000003</c:v>
                </c:pt>
                <c:pt idx="242">
                  <c:v>0.52080000000000004</c:v>
                </c:pt>
                <c:pt idx="243">
                  <c:v>0.38015100000000002</c:v>
                </c:pt>
                <c:pt idx="244">
                  <c:v>0.27120499999999997</c:v>
                </c:pt>
                <c:pt idx="245">
                  <c:v>0.193665</c:v>
                </c:pt>
                <c:pt idx="246">
                  <c:v>0.13525699999999999</c:v>
                </c:pt>
                <c:pt idx="247">
                  <c:v>9.5732999999999999E-2</c:v>
                </c:pt>
                <c:pt idx="248">
                  <c:v>6.8378999999999995E-2</c:v>
                </c:pt>
                <c:pt idx="249">
                  <c:v>4.9676999999999999E-2</c:v>
                </c:pt>
                <c:pt idx="250">
                  <c:v>3.6563999999999999E-2</c:v>
                </c:pt>
                <c:pt idx="251">
                  <c:v>2.7591999999999998E-2</c:v>
                </c:pt>
                <c:pt idx="252">
                  <c:v>2.2008E-2</c:v>
                </c:pt>
                <c:pt idx="253">
                  <c:v>1.7097999999999999E-2</c:v>
                </c:pt>
                <c:pt idx="254">
                  <c:v>1.4305999999999999E-2</c:v>
                </c:pt>
                <c:pt idx="255">
                  <c:v>1.1025E-2</c:v>
                </c:pt>
                <c:pt idx="256">
                  <c:v>9.0919999999999994E-3</c:v>
                </c:pt>
                <c:pt idx="257">
                  <c:v>7.528E-3</c:v>
                </c:pt>
                <c:pt idx="258">
                  <c:v>5.8479999999999999E-3</c:v>
                </c:pt>
                <c:pt idx="259">
                  <c:v>4.6189999999999998E-3</c:v>
                </c:pt>
                <c:pt idx="260">
                  <c:v>3.6340000000000001E-3</c:v>
                </c:pt>
                <c:pt idx="261">
                  <c:v>3.2499999999999999E-3</c:v>
                </c:pt>
                <c:pt idx="262">
                  <c:v>1.7750000000000001E-3</c:v>
                </c:pt>
                <c:pt idx="263">
                  <c:v>1.6999999999999999E-3</c:v>
                </c:pt>
                <c:pt idx="264">
                  <c:v>1.34E-3</c:v>
                </c:pt>
                <c:pt idx="265">
                  <c:v>1.3389999999999999E-3</c:v>
                </c:pt>
                <c:pt idx="266">
                  <c:v>1.047E-3</c:v>
                </c:pt>
                <c:pt idx="267">
                  <c:v>8.2200000000000003E-4</c:v>
                </c:pt>
                <c:pt idx="268">
                  <c:v>1.2780000000000001E-3</c:v>
                </c:pt>
                <c:pt idx="269">
                  <c:v>8.4400000000000002E-4</c:v>
                </c:pt>
                <c:pt idx="270">
                  <c:v>9.810000000000001E-4</c:v>
                </c:pt>
                <c:pt idx="271">
                  <c:v>2.9399999999999999E-4</c:v>
                </c:pt>
                <c:pt idx="272">
                  <c:v>8.3199999999999995E-4</c:v>
                </c:pt>
                <c:pt idx="273">
                  <c:v>6.11E-4</c:v>
                </c:pt>
                <c:pt idx="274">
                  <c:v>1.65E-4</c:v>
                </c:pt>
                <c:pt idx="275">
                  <c:v>2.4499999999999999E-4</c:v>
                </c:pt>
                <c:pt idx="276">
                  <c:v>3.4499999999999998E-4</c:v>
                </c:pt>
                <c:pt idx="277">
                  <c:v>9.2E-5</c:v>
                </c:pt>
                <c:pt idx="278">
                  <c:v>3.6499999999999998E-4</c:v>
                </c:pt>
                <c:pt idx="279">
                  <c:v>-1.37E-4</c:v>
                </c:pt>
                <c:pt idx="280">
                  <c:v>-1.3200000000000001E-4</c:v>
                </c:pt>
                <c:pt idx="281">
                  <c:v>-1.8E-5</c:v>
                </c:pt>
                <c:pt idx="282">
                  <c:v>5.4900000000000001E-4</c:v>
                </c:pt>
                <c:pt idx="283">
                  <c:v>-4.5600000000000003E-4</c:v>
                </c:pt>
                <c:pt idx="284">
                  <c:v>5.3600000000000002E-4</c:v>
                </c:pt>
                <c:pt idx="285">
                  <c:v>-4.9700000000000005E-4</c:v>
                </c:pt>
                <c:pt idx="286">
                  <c:v>2.72E-4</c:v>
                </c:pt>
                <c:pt idx="287">
                  <c:v>-2.7099999999999997E-4</c:v>
                </c:pt>
                <c:pt idx="288">
                  <c:v>4.7399999999999997E-4</c:v>
                </c:pt>
                <c:pt idx="289">
                  <c:v>-1.56E-4</c:v>
                </c:pt>
                <c:pt idx="290">
                  <c:v>-2.3599999999999999E-4</c:v>
                </c:pt>
                <c:pt idx="291">
                  <c:v>9.7E-5</c:v>
                </c:pt>
                <c:pt idx="292">
                  <c:v>-3.8099999999999999E-4</c:v>
                </c:pt>
                <c:pt idx="293">
                  <c:v>3.28E-4</c:v>
                </c:pt>
                <c:pt idx="294">
                  <c:v>-1.3200000000000001E-4</c:v>
                </c:pt>
                <c:pt idx="295">
                  <c:v>1.65E-4</c:v>
                </c:pt>
                <c:pt idx="296">
                  <c:v>6.8999999999999997E-5</c:v>
                </c:pt>
                <c:pt idx="297">
                  <c:v>3.4499999999999998E-4</c:v>
                </c:pt>
                <c:pt idx="298">
                  <c:v>-3.5E-4</c:v>
                </c:pt>
                <c:pt idx="299">
                  <c:v>-1.75E-4</c:v>
                </c:pt>
                <c:pt idx="300">
                  <c:v>-5.6499999999999996E-4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F1D-6A40-B217-49A96C4713A3}"/>
            </c:ext>
          </c:extLst>
        </c:ser>
        <c:ser>
          <c:idx val="1"/>
          <c:order val="1"/>
          <c:tx>
            <c:strRef>
              <c:f>data!$C$312</c:f>
              <c:strCache>
                <c:ptCount val="1"/>
                <c:pt idx="0">
                  <c:v>3 10-7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data!$A$313:$A$613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data!$C$313:$C$613</c:f>
              <c:numCache>
                <c:formatCode>General</c:formatCode>
                <c:ptCount val="301"/>
                <c:pt idx="0">
                  <c:v>-0.13408900000000001</c:v>
                </c:pt>
                <c:pt idx="1">
                  <c:v>-0.44149300000000002</c:v>
                </c:pt>
                <c:pt idx="2">
                  <c:v>-0.29788700000000001</c:v>
                </c:pt>
                <c:pt idx="3">
                  <c:v>-0.20683099999999999</c:v>
                </c:pt>
                <c:pt idx="4">
                  <c:v>-0.35206999999999999</c:v>
                </c:pt>
                <c:pt idx="5">
                  <c:v>-0.31608399999999998</c:v>
                </c:pt>
                <c:pt idx="6">
                  <c:v>-0.395117</c:v>
                </c:pt>
                <c:pt idx="7">
                  <c:v>-0.41681499999999999</c:v>
                </c:pt>
                <c:pt idx="8">
                  <c:v>-0.263461</c:v>
                </c:pt>
                <c:pt idx="9">
                  <c:v>-0.31898300000000002</c:v>
                </c:pt>
                <c:pt idx="10">
                  <c:v>-0.34620099999999998</c:v>
                </c:pt>
                <c:pt idx="11">
                  <c:v>-0.33212399999999997</c:v>
                </c:pt>
                <c:pt idx="12">
                  <c:v>-0.21975600000000001</c:v>
                </c:pt>
                <c:pt idx="13">
                  <c:v>-0.321654</c:v>
                </c:pt>
                <c:pt idx="14">
                  <c:v>-0.29849199999999998</c:v>
                </c:pt>
                <c:pt idx="15">
                  <c:v>-0.35082600000000003</c:v>
                </c:pt>
                <c:pt idx="16">
                  <c:v>-0.25372400000000001</c:v>
                </c:pt>
                <c:pt idx="17">
                  <c:v>-0.27781699999999998</c:v>
                </c:pt>
                <c:pt idx="18">
                  <c:v>-0.186496</c:v>
                </c:pt>
                <c:pt idx="19">
                  <c:v>-0.19961400000000001</c:v>
                </c:pt>
                <c:pt idx="20">
                  <c:v>-0.29095300000000002</c:v>
                </c:pt>
                <c:pt idx="21">
                  <c:v>-0.191716</c:v>
                </c:pt>
                <c:pt idx="22">
                  <c:v>-0.23783000000000001</c:v>
                </c:pt>
                <c:pt idx="23">
                  <c:v>-0.149224</c:v>
                </c:pt>
                <c:pt idx="24">
                  <c:v>-0.18362300000000001</c:v>
                </c:pt>
                <c:pt idx="25">
                  <c:v>-0.12289600000000001</c:v>
                </c:pt>
                <c:pt idx="26">
                  <c:v>-2.1163000000000001E-2</c:v>
                </c:pt>
                <c:pt idx="27">
                  <c:v>6.1663999999999997E-2</c:v>
                </c:pt>
                <c:pt idx="28">
                  <c:v>8.6282999999999999E-2</c:v>
                </c:pt>
                <c:pt idx="29">
                  <c:v>8.6891999999999997E-2</c:v>
                </c:pt>
                <c:pt idx="30">
                  <c:v>8.6683999999999997E-2</c:v>
                </c:pt>
                <c:pt idx="31">
                  <c:v>8.5707000000000005E-2</c:v>
                </c:pt>
                <c:pt idx="32">
                  <c:v>8.3340999999999998E-2</c:v>
                </c:pt>
                <c:pt idx="33">
                  <c:v>8.2545999999999994E-2</c:v>
                </c:pt>
                <c:pt idx="34">
                  <c:v>8.1324999999999995E-2</c:v>
                </c:pt>
                <c:pt idx="35">
                  <c:v>8.0259999999999998E-2</c:v>
                </c:pt>
                <c:pt idx="36">
                  <c:v>7.6518000000000003E-2</c:v>
                </c:pt>
                <c:pt idx="37">
                  <c:v>7.3726E-2</c:v>
                </c:pt>
                <c:pt idx="38">
                  <c:v>7.0755999999999999E-2</c:v>
                </c:pt>
                <c:pt idx="39">
                  <c:v>6.7581000000000002E-2</c:v>
                </c:pt>
                <c:pt idx="40">
                  <c:v>6.4605999999999997E-2</c:v>
                </c:pt>
                <c:pt idx="41">
                  <c:v>6.0232000000000001E-2</c:v>
                </c:pt>
                <c:pt idx="42">
                  <c:v>5.4233999999999997E-2</c:v>
                </c:pt>
                <c:pt idx="43">
                  <c:v>4.6927999999999997E-2</c:v>
                </c:pt>
                <c:pt idx="44">
                  <c:v>3.8422999999999999E-2</c:v>
                </c:pt>
                <c:pt idx="45">
                  <c:v>3.0675999999999998E-2</c:v>
                </c:pt>
                <c:pt idx="46">
                  <c:v>2.6134000000000001E-2</c:v>
                </c:pt>
                <c:pt idx="47">
                  <c:v>2.4837999999999999E-2</c:v>
                </c:pt>
                <c:pt idx="48">
                  <c:v>2.5818000000000001E-2</c:v>
                </c:pt>
                <c:pt idx="49">
                  <c:v>2.8396999999999999E-2</c:v>
                </c:pt>
                <c:pt idx="50">
                  <c:v>3.2543000000000002E-2</c:v>
                </c:pt>
                <c:pt idx="51">
                  <c:v>3.6880999999999997E-2</c:v>
                </c:pt>
                <c:pt idx="52">
                  <c:v>4.3143000000000001E-2</c:v>
                </c:pt>
                <c:pt idx="53">
                  <c:v>5.0573E-2</c:v>
                </c:pt>
                <c:pt idx="54">
                  <c:v>5.7987999999999998E-2</c:v>
                </c:pt>
                <c:pt idx="55">
                  <c:v>6.5112000000000003E-2</c:v>
                </c:pt>
                <c:pt idx="56">
                  <c:v>7.3873999999999995E-2</c:v>
                </c:pt>
                <c:pt idx="57">
                  <c:v>8.1467999999999999E-2</c:v>
                </c:pt>
                <c:pt idx="58">
                  <c:v>9.1214000000000003E-2</c:v>
                </c:pt>
                <c:pt idx="59">
                  <c:v>9.9731E-2</c:v>
                </c:pt>
                <c:pt idx="60">
                  <c:v>0.113285</c:v>
                </c:pt>
                <c:pt idx="61">
                  <c:v>0.122767</c:v>
                </c:pt>
                <c:pt idx="62">
                  <c:v>0.13269</c:v>
                </c:pt>
                <c:pt idx="63">
                  <c:v>0.14067199999999999</c:v>
                </c:pt>
                <c:pt idx="64">
                  <c:v>0.14924000000000001</c:v>
                </c:pt>
                <c:pt idx="65">
                  <c:v>0.15612699999999999</c:v>
                </c:pt>
                <c:pt idx="66">
                  <c:v>0.16456100000000001</c:v>
                </c:pt>
                <c:pt idx="67">
                  <c:v>0.16917099999999999</c:v>
                </c:pt>
                <c:pt idx="68">
                  <c:v>0.174843</c:v>
                </c:pt>
                <c:pt idx="69">
                  <c:v>0.17915300000000001</c:v>
                </c:pt>
                <c:pt idx="70">
                  <c:v>0.18356</c:v>
                </c:pt>
                <c:pt idx="71">
                  <c:v>0.18651499999999999</c:v>
                </c:pt>
                <c:pt idx="72">
                  <c:v>0.18956600000000001</c:v>
                </c:pt>
                <c:pt idx="73">
                  <c:v>0.18900600000000001</c:v>
                </c:pt>
                <c:pt idx="74">
                  <c:v>0.18917700000000001</c:v>
                </c:pt>
                <c:pt idx="75">
                  <c:v>0.187051</c:v>
                </c:pt>
                <c:pt idx="76">
                  <c:v>0.185171</c:v>
                </c:pt>
                <c:pt idx="77">
                  <c:v>0.180646</c:v>
                </c:pt>
                <c:pt idx="78">
                  <c:v>0.17835799999999999</c:v>
                </c:pt>
                <c:pt idx="79">
                  <c:v>0.17450599999999999</c:v>
                </c:pt>
                <c:pt idx="80">
                  <c:v>0.168874</c:v>
                </c:pt>
                <c:pt idx="81">
                  <c:v>0.16167400000000001</c:v>
                </c:pt>
                <c:pt idx="82">
                  <c:v>0.154555</c:v>
                </c:pt>
                <c:pt idx="83">
                  <c:v>0.145619</c:v>
                </c:pt>
                <c:pt idx="84">
                  <c:v>0.13707</c:v>
                </c:pt>
                <c:pt idx="85">
                  <c:v>0.12719800000000001</c:v>
                </c:pt>
                <c:pt idx="86">
                  <c:v>0.11806</c:v>
                </c:pt>
                <c:pt idx="87">
                  <c:v>0.108166</c:v>
                </c:pt>
                <c:pt idx="88">
                  <c:v>0.100186</c:v>
                </c:pt>
                <c:pt idx="89">
                  <c:v>9.2131000000000005E-2</c:v>
                </c:pt>
                <c:pt idx="90">
                  <c:v>8.4028000000000005E-2</c:v>
                </c:pt>
                <c:pt idx="91">
                  <c:v>7.6632000000000006E-2</c:v>
                </c:pt>
                <c:pt idx="92">
                  <c:v>6.8436999999999998E-2</c:v>
                </c:pt>
                <c:pt idx="93">
                  <c:v>6.2646999999999994E-2</c:v>
                </c:pt>
                <c:pt idx="94">
                  <c:v>5.6836999999999999E-2</c:v>
                </c:pt>
                <c:pt idx="95">
                  <c:v>5.1824000000000002E-2</c:v>
                </c:pt>
                <c:pt idx="96">
                  <c:v>4.6405000000000002E-2</c:v>
                </c:pt>
                <c:pt idx="97">
                  <c:v>4.2707000000000002E-2</c:v>
                </c:pt>
                <c:pt idx="98">
                  <c:v>3.8934000000000003E-2</c:v>
                </c:pt>
                <c:pt idx="99">
                  <c:v>3.5233E-2</c:v>
                </c:pt>
                <c:pt idx="100">
                  <c:v>3.2013E-2</c:v>
                </c:pt>
                <c:pt idx="101">
                  <c:v>2.9509000000000001E-2</c:v>
                </c:pt>
                <c:pt idx="102">
                  <c:v>2.6766999999999999E-2</c:v>
                </c:pt>
                <c:pt idx="103">
                  <c:v>2.4042000000000001E-2</c:v>
                </c:pt>
                <c:pt idx="104">
                  <c:v>2.2415999999999998E-2</c:v>
                </c:pt>
                <c:pt idx="105">
                  <c:v>1.967E-2</c:v>
                </c:pt>
                <c:pt idx="106">
                  <c:v>1.8360000000000001E-2</c:v>
                </c:pt>
                <c:pt idx="107">
                  <c:v>1.5556E-2</c:v>
                </c:pt>
                <c:pt idx="108">
                  <c:v>1.4956000000000001E-2</c:v>
                </c:pt>
                <c:pt idx="109">
                  <c:v>1.2933999999999999E-2</c:v>
                </c:pt>
                <c:pt idx="110">
                  <c:v>1.1762999999999999E-2</c:v>
                </c:pt>
                <c:pt idx="111">
                  <c:v>1.0645E-2</c:v>
                </c:pt>
                <c:pt idx="112">
                  <c:v>9.972E-3</c:v>
                </c:pt>
                <c:pt idx="113">
                  <c:v>9.5160000000000002E-3</c:v>
                </c:pt>
                <c:pt idx="114">
                  <c:v>8.7049999999999992E-3</c:v>
                </c:pt>
                <c:pt idx="115">
                  <c:v>8.4609999999999998E-3</c:v>
                </c:pt>
                <c:pt idx="116">
                  <c:v>8.3359999999999997E-3</c:v>
                </c:pt>
                <c:pt idx="117">
                  <c:v>6.7229999999999998E-3</c:v>
                </c:pt>
                <c:pt idx="118">
                  <c:v>6.9410000000000001E-3</c:v>
                </c:pt>
                <c:pt idx="119">
                  <c:v>5.6480000000000002E-3</c:v>
                </c:pt>
                <c:pt idx="120">
                  <c:v>5.2570000000000004E-3</c:v>
                </c:pt>
                <c:pt idx="121">
                  <c:v>4.5399999999999998E-3</c:v>
                </c:pt>
                <c:pt idx="122">
                  <c:v>4.5640000000000003E-3</c:v>
                </c:pt>
                <c:pt idx="123">
                  <c:v>3.8319999999999999E-3</c:v>
                </c:pt>
                <c:pt idx="124">
                  <c:v>3.6449999999999998E-3</c:v>
                </c:pt>
                <c:pt idx="125">
                  <c:v>3.9979999999999998E-3</c:v>
                </c:pt>
                <c:pt idx="126">
                  <c:v>3.238E-3</c:v>
                </c:pt>
                <c:pt idx="127">
                  <c:v>4.0239999999999998E-3</c:v>
                </c:pt>
                <c:pt idx="128">
                  <c:v>3.457E-3</c:v>
                </c:pt>
                <c:pt idx="129">
                  <c:v>3.4220000000000001E-3</c:v>
                </c:pt>
                <c:pt idx="130">
                  <c:v>3.225E-3</c:v>
                </c:pt>
                <c:pt idx="131">
                  <c:v>3.271E-3</c:v>
                </c:pt>
                <c:pt idx="132">
                  <c:v>3.042E-3</c:v>
                </c:pt>
                <c:pt idx="133">
                  <c:v>3.0690000000000001E-3</c:v>
                </c:pt>
                <c:pt idx="134">
                  <c:v>2.4190000000000001E-3</c:v>
                </c:pt>
                <c:pt idx="135">
                  <c:v>2.826E-3</c:v>
                </c:pt>
                <c:pt idx="136">
                  <c:v>2.5170000000000001E-3</c:v>
                </c:pt>
                <c:pt idx="137">
                  <c:v>2.7469999999999999E-3</c:v>
                </c:pt>
                <c:pt idx="138">
                  <c:v>2.581E-3</c:v>
                </c:pt>
                <c:pt idx="139">
                  <c:v>2.3259999999999999E-3</c:v>
                </c:pt>
                <c:pt idx="140">
                  <c:v>2.1940000000000002E-3</c:v>
                </c:pt>
                <c:pt idx="141">
                  <c:v>2.392E-3</c:v>
                </c:pt>
                <c:pt idx="142">
                  <c:v>2.6510000000000001E-3</c:v>
                </c:pt>
                <c:pt idx="143">
                  <c:v>2.1580000000000002E-3</c:v>
                </c:pt>
                <c:pt idx="144">
                  <c:v>2.3770000000000002E-3</c:v>
                </c:pt>
                <c:pt idx="145">
                  <c:v>2.2439999999999999E-3</c:v>
                </c:pt>
                <c:pt idx="146">
                  <c:v>2.2820000000000002E-3</c:v>
                </c:pt>
                <c:pt idx="147">
                  <c:v>2.568E-3</c:v>
                </c:pt>
                <c:pt idx="148">
                  <c:v>2.3240000000000001E-3</c:v>
                </c:pt>
                <c:pt idx="149">
                  <c:v>2.8999999999999998E-3</c:v>
                </c:pt>
                <c:pt idx="150">
                  <c:v>2.5149999999999999E-3</c:v>
                </c:pt>
                <c:pt idx="151">
                  <c:v>2.9250000000000001E-3</c:v>
                </c:pt>
                <c:pt idx="152">
                  <c:v>2.1909999999999998E-3</c:v>
                </c:pt>
                <c:pt idx="153">
                  <c:v>2.6289999999999998E-3</c:v>
                </c:pt>
                <c:pt idx="154">
                  <c:v>2.1679999999999998E-3</c:v>
                </c:pt>
                <c:pt idx="155">
                  <c:v>2.8470000000000001E-3</c:v>
                </c:pt>
                <c:pt idx="156">
                  <c:v>2.4629999999999999E-3</c:v>
                </c:pt>
                <c:pt idx="157">
                  <c:v>3.029E-3</c:v>
                </c:pt>
                <c:pt idx="158">
                  <c:v>2.9580000000000001E-3</c:v>
                </c:pt>
                <c:pt idx="159">
                  <c:v>2.9380000000000001E-3</c:v>
                </c:pt>
                <c:pt idx="160">
                  <c:v>2.8639999999999998E-3</c:v>
                </c:pt>
                <c:pt idx="161">
                  <c:v>2.5760000000000002E-3</c:v>
                </c:pt>
                <c:pt idx="162">
                  <c:v>2.7239999999999999E-3</c:v>
                </c:pt>
                <c:pt idx="163">
                  <c:v>2.8470000000000001E-3</c:v>
                </c:pt>
                <c:pt idx="164">
                  <c:v>2.957E-3</c:v>
                </c:pt>
                <c:pt idx="165">
                  <c:v>2.9819999999999998E-3</c:v>
                </c:pt>
                <c:pt idx="166">
                  <c:v>2.663E-3</c:v>
                </c:pt>
                <c:pt idx="167">
                  <c:v>3.1419999999999998E-3</c:v>
                </c:pt>
                <c:pt idx="168">
                  <c:v>3.3010000000000001E-3</c:v>
                </c:pt>
                <c:pt idx="169">
                  <c:v>3.565E-3</c:v>
                </c:pt>
                <c:pt idx="170">
                  <c:v>3.3830000000000002E-3</c:v>
                </c:pt>
                <c:pt idx="171">
                  <c:v>3.666E-3</c:v>
                </c:pt>
                <c:pt idx="172">
                  <c:v>3.738E-3</c:v>
                </c:pt>
                <c:pt idx="173">
                  <c:v>4.542E-3</c:v>
                </c:pt>
                <c:pt idx="174">
                  <c:v>5.0109999999999998E-3</c:v>
                </c:pt>
                <c:pt idx="175">
                  <c:v>6.2069999999999998E-3</c:v>
                </c:pt>
                <c:pt idx="176">
                  <c:v>6.8040000000000002E-3</c:v>
                </c:pt>
                <c:pt idx="177">
                  <c:v>7.8549999999999991E-3</c:v>
                </c:pt>
                <c:pt idx="178">
                  <c:v>9.3050000000000008E-3</c:v>
                </c:pt>
                <c:pt idx="179">
                  <c:v>1.0614E-2</c:v>
                </c:pt>
                <c:pt idx="180">
                  <c:v>1.2461E-2</c:v>
                </c:pt>
                <c:pt idx="181">
                  <c:v>1.2645E-2</c:v>
                </c:pt>
                <c:pt idx="182">
                  <c:v>1.3416000000000001E-2</c:v>
                </c:pt>
                <c:pt idx="183">
                  <c:v>1.3832000000000001E-2</c:v>
                </c:pt>
                <c:pt idx="184">
                  <c:v>1.4083E-2</c:v>
                </c:pt>
                <c:pt idx="185">
                  <c:v>1.4836E-2</c:v>
                </c:pt>
                <c:pt idx="186">
                  <c:v>1.4997999999999999E-2</c:v>
                </c:pt>
                <c:pt idx="187">
                  <c:v>1.5970999999999999E-2</c:v>
                </c:pt>
                <c:pt idx="188">
                  <c:v>1.7217E-2</c:v>
                </c:pt>
                <c:pt idx="189">
                  <c:v>1.8807000000000001E-2</c:v>
                </c:pt>
                <c:pt idx="190">
                  <c:v>2.0320000000000001E-2</c:v>
                </c:pt>
                <c:pt idx="191">
                  <c:v>2.1784000000000001E-2</c:v>
                </c:pt>
                <c:pt idx="192">
                  <c:v>2.232E-2</c:v>
                </c:pt>
                <c:pt idx="193">
                  <c:v>2.3512000000000002E-2</c:v>
                </c:pt>
                <c:pt idx="194">
                  <c:v>2.436E-2</c:v>
                </c:pt>
                <c:pt idx="195">
                  <c:v>2.7008000000000001E-2</c:v>
                </c:pt>
                <c:pt idx="196">
                  <c:v>3.0845999999999998E-2</c:v>
                </c:pt>
                <c:pt idx="197">
                  <c:v>3.7110999999999998E-2</c:v>
                </c:pt>
                <c:pt idx="198">
                  <c:v>4.6031000000000002E-2</c:v>
                </c:pt>
                <c:pt idx="199">
                  <c:v>5.7012E-2</c:v>
                </c:pt>
                <c:pt idx="200">
                  <c:v>7.2069999999999995E-2</c:v>
                </c:pt>
                <c:pt idx="201">
                  <c:v>8.8866000000000001E-2</c:v>
                </c:pt>
                <c:pt idx="202">
                  <c:v>0.104966</c:v>
                </c:pt>
                <c:pt idx="203">
                  <c:v>0.11319899999999999</c:v>
                </c:pt>
                <c:pt idx="204">
                  <c:v>0.113188</c:v>
                </c:pt>
                <c:pt idx="205">
                  <c:v>0.105507</c:v>
                </c:pt>
                <c:pt idx="206">
                  <c:v>9.6575999999999995E-2</c:v>
                </c:pt>
                <c:pt idx="207">
                  <c:v>8.8043999999999997E-2</c:v>
                </c:pt>
                <c:pt idx="208">
                  <c:v>8.0958000000000002E-2</c:v>
                </c:pt>
                <c:pt idx="209">
                  <c:v>7.4515999999999999E-2</c:v>
                </c:pt>
                <c:pt idx="210">
                  <c:v>6.9128999999999996E-2</c:v>
                </c:pt>
                <c:pt idx="211">
                  <c:v>6.4144999999999994E-2</c:v>
                </c:pt>
                <c:pt idx="212">
                  <c:v>6.0227000000000003E-2</c:v>
                </c:pt>
                <c:pt idx="213">
                  <c:v>5.7539E-2</c:v>
                </c:pt>
                <c:pt idx="214">
                  <c:v>5.7145000000000001E-2</c:v>
                </c:pt>
                <c:pt idx="215">
                  <c:v>5.9326999999999998E-2</c:v>
                </c:pt>
                <c:pt idx="216">
                  <c:v>6.3400999999999999E-2</c:v>
                </c:pt>
                <c:pt idx="217">
                  <c:v>7.0609000000000005E-2</c:v>
                </c:pt>
                <c:pt idx="218">
                  <c:v>7.8296000000000004E-2</c:v>
                </c:pt>
                <c:pt idx="219">
                  <c:v>8.7395E-2</c:v>
                </c:pt>
                <c:pt idx="220">
                  <c:v>9.4954999999999998E-2</c:v>
                </c:pt>
                <c:pt idx="221">
                  <c:v>0.100562</c:v>
                </c:pt>
                <c:pt idx="222">
                  <c:v>0.102572</c:v>
                </c:pt>
                <c:pt idx="223">
                  <c:v>0.10320699999999999</c:v>
                </c:pt>
                <c:pt idx="224">
                  <c:v>0.103433</c:v>
                </c:pt>
                <c:pt idx="225">
                  <c:v>0.108434</c:v>
                </c:pt>
                <c:pt idx="226">
                  <c:v>0.118268</c:v>
                </c:pt>
                <c:pt idx="227">
                  <c:v>0.13692699999999999</c:v>
                </c:pt>
                <c:pt idx="228">
                  <c:v>0.16394700000000001</c:v>
                </c:pt>
                <c:pt idx="229">
                  <c:v>0.201988</c:v>
                </c:pt>
                <c:pt idx="230">
                  <c:v>0.25859399999999999</c:v>
                </c:pt>
                <c:pt idx="231">
                  <c:v>0.33747100000000002</c:v>
                </c:pt>
                <c:pt idx="232">
                  <c:v>0.43884099999999998</c:v>
                </c:pt>
                <c:pt idx="233">
                  <c:v>0.54903900000000005</c:v>
                </c:pt>
                <c:pt idx="234">
                  <c:v>0.648837</c:v>
                </c:pt>
                <c:pt idx="235">
                  <c:v>0.71806899999999996</c:v>
                </c:pt>
                <c:pt idx="236">
                  <c:v>0.74624699999999999</c:v>
                </c:pt>
                <c:pt idx="237">
                  <c:v>0.727993</c:v>
                </c:pt>
                <c:pt idx="238">
                  <c:v>0.66698599999999997</c:v>
                </c:pt>
                <c:pt idx="239">
                  <c:v>0.57576000000000005</c:v>
                </c:pt>
                <c:pt idx="240">
                  <c:v>0.47154000000000001</c:v>
                </c:pt>
                <c:pt idx="241">
                  <c:v>0.36874200000000001</c:v>
                </c:pt>
                <c:pt idx="242">
                  <c:v>0.27785500000000002</c:v>
                </c:pt>
                <c:pt idx="243">
                  <c:v>0.20284099999999999</c:v>
                </c:pt>
                <c:pt idx="244">
                  <c:v>0.14440900000000001</c:v>
                </c:pt>
                <c:pt idx="245">
                  <c:v>0.103662</c:v>
                </c:pt>
                <c:pt idx="246">
                  <c:v>7.2633000000000003E-2</c:v>
                </c:pt>
                <c:pt idx="247">
                  <c:v>5.1341999999999999E-2</c:v>
                </c:pt>
                <c:pt idx="248">
                  <c:v>3.6371000000000001E-2</c:v>
                </c:pt>
                <c:pt idx="249">
                  <c:v>2.6568000000000001E-2</c:v>
                </c:pt>
                <c:pt idx="250">
                  <c:v>1.9192000000000001E-2</c:v>
                </c:pt>
                <c:pt idx="251">
                  <c:v>1.4174000000000001E-2</c:v>
                </c:pt>
                <c:pt idx="252">
                  <c:v>1.1455E-2</c:v>
                </c:pt>
                <c:pt idx="253">
                  <c:v>9.325E-3</c:v>
                </c:pt>
                <c:pt idx="254">
                  <c:v>7.3509999999999999E-3</c:v>
                </c:pt>
                <c:pt idx="255">
                  <c:v>5.9490000000000003E-3</c:v>
                </c:pt>
                <c:pt idx="256">
                  <c:v>4.3930000000000002E-3</c:v>
                </c:pt>
                <c:pt idx="257">
                  <c:v>4.1419999999999998E-3</c:v>
                </c:pt>
                <c:pt idx="258">
                  <c:v>2.8289999999999999E-3</c:v>
                </c:pt>
                <c:pt idx="259">
                  <c:v>2.6589999999999999E-3</c:v>
                </c:pt>
                <c:pt idx="260">
                  <c:v>1.81E-3</c:v>
                </c:pt>
                <c:pt idx="261">
                  <c:v>1.2869999999999999E-3</c:v>
                </c:pt>
                <c:pt idx="262">
                  <c:v>9.7300000000000002E-4</c:v>
                </c:pt>
                <c:pt idx="263">
                  <c:v>4.6000000000000001E-4</c:v>
                </c:pt>
                <c:pt idx="264">
                  <c:v>7.5299999999999998E-4</c:v>
                </c:pt>
                <c:pt idx="265">
                  <c:v>4.44E-4</c:v>
                </c:pt>
                <c:pt idx="266">
                  <c:v>8.3999999999999995E-5</c:v>
                </c:pt>
                <c:pt idx="267">
                  <c:v>3.2899999999999997E-4</c:v>
                </c:pt>
                <c:pt idx="268">
                  <c:v>5.9400000000000002E-4</c:v>
                </c:pt>
                <c:pt idx="269">
                  <c:v>2.7500000000000002E-4</c:v>
                </c:pt>
                <c:pt idx="270">
                  <c:v>-1.18E-4</c:v>
                </c:pt>
                <c:pt idx="271">
                  <c:v>1.4E-5</c:v>
                </c:pt>
                <c:pt idx="272">
                  <c:v>1.47E-4</c:v>
                </c:pt>
                <c:pt idx="273">
                  <c:v>1.4899999999999999E-4</c:v>
                </c:pt>
                <c:pt idx="274">
                  <c:v>-7.9999999999999996E-6</c:v>
                </c:pt>
                <c:pt idx="275">
                  <c:v>2.7900000000000001E-4</c:v>
                </c:pt>
                <c:pt idx="276">
                  <c:v>3.6000000000000001E-5</c:v>
                </c:pt>
                <c:pt idx="277">
                  <c:v>-1.06E-4</c:v>
                </c:pt>
                <c:pt idx="278">
                  <c:v>-6.0000000000000002E-6</c:v>
                </c:pt>
                <c:pt idx="279">
                  <c:v>-1.65E-4</c:v>
                </c:pt>
                <c:pt idx="280">
                  <c:v>-2.7300000000000002E-4</c:v>
                </c:pt>
                <c:pt idx="281">
                  <c:v>-1.3899999999999999E-4</c:v>
                </c:pt>
                <c:pt idx="282">
                  <c:v>4.5800000000000002E-4</c:v>
                </c:pt>
                <c:pt idx="283">
                  <c:v>-1.85E-4</c:v>
                </c:pt>
                <c:pt idx="284">
                  <c:v>5.7899999999999998E-4</c:v>
                </c:pt>
                <c:pt idx="285">
                  <c:v>-5.9100000000000005E-4</c:v>
                </c:pt>
                <c:pt idx="286">
                  <c:v>3.01E-4</c:v>
                </c:pt>
                <c:pt idx="287">
                  <c:v>-2.7E-4</c:v>
                </c:pt>
                <c:pt idx="288">
                  <c:v>-1.74E-4</c:v>
                </c:pt>
                <c:pt idx="289">
                  <c:v>-5.3200000000000003E-4</c:v>
                </c:pt>
                <c:pt idx="290">
                  <c:v>-1.7899999999999999E-4</c:v>
                </c:pt>
                <c:pt idx="291">
                  <c:v>-1.2899999999999999E-4</c:v>
                </c:pt>
                <c:pt idx="292">
                  <c:v>-5.5500000000000005E-4</c:v>
                </c:pt>
                <c:pt idx="293">
                  <c:v>-3.2600000000000001E-4</c:v>
                </c:pt>
                <c:pt idx="294">
                  <c:v>-4.6999999999999997E-5</c:v>
                </c:pt>
                <c:pt idx="295">
                  <c:v>3.0000000000000001E-6</c:v>
                </c:pt>
                <c:pt idx="296">
                  <c:v>-6.11E-4</c:v>
                </c:pt>
                <c:pt idx="297">
                  <c:v>-2.9300000000000002E-4</c:v>
                </c:pt>
                <c:pt idx="298">
                  <c:v>-3.8400000000000001E-4</c:v>
                </c:pt>
                <c:pt idx="299">
                  <c:v>3.1300000000000002E-4</c:v>
                </c:pt>
                <c:pt idx="300">
                  <c:v>-9.7199999999999999E-4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F1D-6A40-B217-49A96C4713A3}"/>
            </c:ext>
          </c:extLst>
        </c:ser>
        <c:ser>
          <c:idx val="2"/>
          <c:order val="2"/>
          <c:tx>
            <c:strRef>
              <c:f>data!$D$312</c:f>
              <c:strCache>
                <c:ptCount val="1"/>
                <c:pt idx="0">
                  <c:v>10-7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data!$A$313:$A$613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data!$D$313:$D$613</c:f>
              <c:numCache>
                <c:formatCode>General</c:formatCode>
                <c:ptCount val="301"/>
                <c:pt idx="0">
                  <c:v>-0.220105</c:v>
                </c:pt>
                <c:pt idx="1">
                  <c:v>-0.27775899999999998</c:v>
                </c:pt>
                <c:pt idx="2">
                  <c:v>-0.24435699999999999</c:v>
                </c:pt>
                <c:pt idx="3">
                  <c:v>-0.40159699999999998</c:v>
                </c:pt>
                <c:pt idx="4">
                  <c:v>-0.45732800000000001</c:v>
                </c:pt>
                <c:pt idx="5">
                  <c:v>-0.31739400000000001</c:v>
                </c:pt>
                <c:pt idx="6">
                  <c:v>-0.33340599999999998</c:v>
                </c:pt>
                <c:pt idx="7">
                  <c:v>-0.25994099999999998</c:v>
                </c:pt>
                <c:pt idx="8">
                  <c:v>-0.279837</c:v>
                </c:pt>
                <c:pt idx="9">
                  <c:v>-0.35920099999999999</c:v>
                </c:pt>
                <c:pt idx="10">
                  <c:v>-0.24827399999999999</c:v>
                </c:pt>
                <c:pt idx="11">
                  <c:v>-0.37396200000000002</c:v>
                </c:pt>
                <c:pt idx="12">
                  <c:v>-0.35412300000000002</c:v>
                </c:pt>
                <c:pt idx="13">
                  <c:v>-0.30837500000000001</c:v>
                </c:pt>
                <c:pt idx="14">
                  <c:v>-0.33690999999999999</c:v>
                </c:pt>
                <c:pt idx="15">
                  <c:v>-0.35063299999999997</c:v>
                </c:pt>
                <c:pt idx="16">
                  <c:v>-0.28293299999999999</c:v>
                </c:pt>
                <c:pt idx="17">
                  <c:v>-0.33493699999999998</c:v>
                </c:pt>
                <c:pt idx="18">
                  <c:v>-0.27150999999999997</c:v>
                </c:pt>
                <c:pt idx="19">
                  <c:v>-0.28468599999999999</c:v>
                </c:pt>
                <c:pt idx="20">
                  <c:v>-0.28063300000000002</c:v>
                </c:pt>
                <c:pt idx="21">
                  <c:v>-0.25356099999999998</c:v>
                </c:pt>
                <c:pt idx="22">
                  <c:v>-0.27500000000000002</c:v>
                </c:pt>
                <c:pt idx="23">
                  <c:v>-0.24427699999999999</c:v>
                </c:pt>
                <c:pt idx="24">
                  <c:v>-0.13525699999999999</c:v>
                </c:pt>
                <c:pt idx="25">
                  <c:v>-0.11765200000000001</c:v>
                </c:pt>
                <c:pt idx="26">
                  <c:v>-8.0555000000000002E-2</c:v>
                </c:pt>
                <c:pt idx="27">
                  <c:v>6.1899999999999998E-4</c:v>
                </c:pt>
                <c:pt idx="28">
                  <c:v>1.1231E-2</c:v>
                </c:pt>
                <c:pt idx="29">
                  <c:v>2.8066000000000001E-2</c:v>
                </c:pt>
                <c:pt idx="30">
                  <c:v>3.7713999999999998E-2</c:v>
                </c:pt>
                <c:pt idx="31">
                  <c:v>4.0835000000000003E-2</c:v>
                </c:pt>
                <c:pt idx="32">
                  <c:v>3.9091000000000001E-2</c:v>
                </c:pt>
                <c:pt idx="33">
                  <c:v>4.0537999999999998E-2</c:v>
                </c:pt>
                <c:pt idx="34">
                  <c:v>3.8497999999999998E-2</c:v>
                </c:pt>
                <c:pt idx="35">
                  <c:v>3.8262999999999998E-2</c:v>
                </c:pt>
                <c:pt idx="36">
                  <c:v>3.5347999999999997E-2</c:v>
                </c:pt>
                <c:pt idx="37">
                  <c:v>3.4389000000000003E-2</c:v>
                </c:pt>
                <c:pt idx="38">
                  <c:v>3.1056E-2</c:v>
                </c:pt>
                <c:pt idx="39">
                  <c:v>2.7907000000000001E-2</c:v>
                </c:pt>
                <c:pt idx="40">
                  <c:v>2.3658999999999999E-2</c:v>
                </c:pt>
                <c:pt idx="41">
                  <c:v>1.9370999999999999E-2</c:v>
                </c:pt>
                <c:pt idx="42">
                  <c:v>1.4089000000000001E-2</c:v>
                </c:pt>
                <c:pt idx="43">
                  <c:v>9.3830000000000007E-3</c:v>
                </c:pt>
                <c:pt idx="44">
                  <c:v>3.2109999999999999E-3</c:v>
                </c:pt>
                <c:pt idx="45">
                  <c:v>-1.356E-3</c:v>
                </c:pt>
                <c:pt idx="46">
                  <c:v>-5.1159999999999999E-3</c:v>
                </c:pt>
                <c:pt idx="47">
                  <c:v>-5.7629999999999999E-3</c:v>
                </c:pt>
                <c:pt idx="48">
                  <c:v>-5.7609999999999996E-3</c:v>
                </c:pt>
                <c:pt idx="49">
                  <c:v>-4.1599999999999996E-3</c:v>
                </c:pt>
                <c:pt idx="50">
                  <c:v>-2.6419999999999998E-3</c:v>
                </c:pt>
                <c:pt idx="51">
                  <c:v>-2.2599999999999999E-4</c:v>
                </c:pt>
                <c:pt idx="52">
                  <c:v>3.6600000000000001E-3</c:v>
                </c:pt>
                <c:pt idx="53">
                  <c:v>7.3010000000000002E-3</c:v>
                </c:pt>
                <c:pt idx="54">
                  <c:v>1.1542E-2</c:v>
                </c:pt>
                <c:pt idx="55">
                  <c:v>1.5199000000000001E-2</c:v>
                </c:pt>
                <c:pt idx="56">
                  <c:v>2.0493000000000001E-2</c:v>
                </c:pt>
                <c:pt idx="57">
                  <c:v>2.3283999999999999E-2</c:v>
                </c:pt>
                <c:pt idx="58">
                  <c:v>2.8833999999999999E-2</c:v>
                </c:pt>
                <c:pt idx="59">
                  <c:v>3.2223000000000002E-2</c:v>
                </c:pt>
                <c:pt idx="60">
                  <c:v>4.0991E-2</c:v>
                </c:pt>
                <c:pt idx="61">
                  <c:v>4.5239000000000001E-2</c:v>
                </c:pt>
                <c:pt idx="62">
                  <c:v>5.0390999999999998E-2</c:v>
                </c:pt>
                <c:pt idx="63">
                  <c:v>5.2407000000000002E-2</c:v>
                </c:pt>
                <c:pt idx="64">
                  <c:v>5.7183999999999999E-2</c:v>
                </c:pt>
                <c:pt idx="65">
                  <c:v>5.9922999999999997E-2</c:v>
                </c:pt>
                <c:pt idx="66">
                  <c:v>6.3310000000000005E-2</c:v>
                </c:pt>
                <c:pt idx="67">
                  <c:v>6.5198999999999993E-2</c:v>
                </c:pt>
                <c:pt idx="68">
                  <c:v>6.7702999999999999E-2</c:v>
                </c:pt>
                <c:pt idx="69">
                  <c:v>6.9891999999999996E-2</c:v>
                </c:pt>
                <c:pt idx="70">
                  <c:v>7.1812000000000001E-2</c:v>
                </c:pt>
                <c:pt idx="71">
                  <c:v>7.3108000000000006E-2</c:v>
                </c:pt>
                <c:pt idx="72">
                  <c:v>7.4144000000000002E-2</c:v>
                </c:pt>
                <c:pt idx="73">
                  <c:v>7.4091000000000004E-2</c:v>
                </c:pt>
                <c:pt idx="74">
                  <c:v>7.4855000000000005E-2</c:v>
                </c:pt>
                <c:pt idx="75">
                  <c:v>7.3203000000000004E-2</c:v>
                </c:pt>
                <c:pt idx="76">
                  <c:v>7.2515999999999997E-2</c:v>
                </c:pt>
                <c:pt idx="77">
                  <c:v>7.0766999999999997E-2</c:v>
                </c:pt>
                <c:pt idx="78">
                  <c:v>7.0323999999999998E-2</c:v>
                </c:pt>
                <c:pt idx="79">
                  <c:v>6.8843000000000001E-2</c:v>
                </c:pt>
                <c:pt idx="80">
                  <c:v>6.6810999999999995E-2</c:v>
                </c:pt>
                <c:pt idx="81">
                  <c:v>6.3880000000000006E-2</c:v>
                </c:pt>
                <c:pt idx="82">
                  <c:v>6.1282000000000003E-2</c:v>
                </c:pt>
                <c:pt idx="83">
                  <c:v>5.7452999999999997E-2</c:v>
                </c:pt>
                <c:pt idx="84">
                  <c:v>5.4075999999999999E-2</c:v>
                </c:pt>
                <c:pt idx="85">
                  <c:v>5.0465000000000003E-2</c:v>
                </c:pt>
                <c:pt idx="86">
                  <c:v>4.6989000000000003E-2</c:v>
                </c:pt>
                <c:pt idx="87">
                  <c:v>4.3083999999999997E-2</c:v>
                </c:pt>
                <c:pt idx="88">
                  <c:v>4.0193E-2</c:v>
                </c:pt>
                <c:pt idx="89">
                  <c:v>3.7670000000000002E-2</c:v>
                </c:pt>
                <c:pt idx="90">
                  <c:v>3.3758999999999997E-2</c:v>
                </c:pt>
                <c:pt idx="91">
                  <c:v>3.1227999999999999E-2</c:v>
                </c:pt>
                <c:pt idx="92">
                  <c:v>2.7972E-2</c:v>
                </c:pt>
                <c:pt idx="93">
                  <c:v>2.5902000000000001E-2</c:v>
                </c:pt>
                <c:pt idx="94">
                  <c:v>2.3282000000000001E-2</c:v>
                </c:pt>
                <c:pt idx="95">
                  <c:v>2.1583000000000001E-2</c:v>
                </c:pt>
                <c:pt idx="96">
                  <c:v>1.959E-2</c:v>
                </c:pt>
                <c:pt idx="97">
                  <c:v>1.7779E-2</c:v>
                </c:pt>
                <c:pt idx="98">
                  <c:v>1.6324000000000002E-2</c:v>
                </c:pt>
                <c:pt idx="99">
                  <c:v>1.5131E-2</c:v>
                </c:pt>
                <c:pt idx="100">
                  <c:v>1.4182E-2</c:v>
                </c:pt>
                <c:pt idx="101">
                  <c:v>1.3095000000000001E-2</c:v>
                </c:pt>
                <c:pt idx="102">
                  <c:v>1.1334E-2</c:v>
                </c:pt>
                <c:pt idx="103">
                  <c:v>1.1013E-2</c:v>
                </c:pt>
                <c:pt idx="104">
                  <c:v>9.8510000000000004E-3</c:v>
                </c:pt>
                <c:pt idx="105">
                  <c:v>9.0240000000000008E-3</c:v>
                </c:pt>
                <c:pt idx="106">
                  <c:v>8.3850000000000001E-3</c:v>
                </c:pt>
                <c:pt idx="107">
                  <c:v>7.7210000000000004E-3</c:v>
                </c:pt>
                <c:pt idx="108">
                  <c:v>7.3839999999999999E-3</c:v>
                </c:pt>
                <c:pt idx="109">
                  <c:v>6.4029999999999998E-3</c:v>
                </c:pt>
                <c:pt idx="110">
                  <c:v>6.1879999999999999E-3</c:v>
                </c:pt>
                <c:pt idx="111">
                  <c:v>5.3330000000000001E-3</c:v>
                </c:pt>
                <c:pt idx="112">
                  <c:v>5.6119999999999998E-3</c:v>
                </c:pt>
                <c:pt idx="113">
                  <c:v>5.2620000000000002E-3</c:v>
                </c:pt>
                <c:pt idx="114">
                  <c:v>4.7869999999999996E-3</c:v>
                </c:pt>
                <c:pt idx="115">
                  <c:v>4.5389999999999996E-3</c:v>
                </c:pt>
                <c:pt idx="116">
                  <c:v>4.9109999999999996E-3</c:v>
                </c:pt>
                <c:pt idx="117">
                  <c:v>3.9189999999999997E-3</c:v>
                </c:pt>
                <c:pt idx="118">
                  <c:v>4.3540000000000002E-3</c:v>
                </c:pt>
                <c:pt idx="119">
                  <c:v>3.2079999999999999E-3</c:v>
                </c:pt>
                <c:pt idx="120">
                  <c:v>3.483E-3</c:v>
                </c:pt>
                <c:pt idx="121">
                  <c:v>3.0010000000000002E-3</c:v>
                </c:pt>
                <c:pt idx="122">
                  <c:v>3.5309999999999999E-3</c:v>
                </c:pt>
                <c:pt idx="123">
                  <c:v>2.6440000000000001E-3</c:v>
                </c:pt>
                <c:pt idx="124">
                  <c:v>3.385E-3</c:v>
                </c:pt>
                <c:pt idx="125">
                  <c:v>2.7699999999999999E-3</c:v>
                </c:pt>
                <c:pt idx="126">
                  <c:v>3.3059999999999999E-3</c:v>
                </c:pt>
                <c:pt idx="127">
                  <c:v>3.117E-3</c:v>
                </c:pt>
                <c:pt idx="128">
                  <c:v>3.258E-3</c:v>
                </c:pt>
                <c:pt idx="129">
                  <c:v>2.7560000000000002E-3</c:v>
                </c:pt>
                <c:pt idx="130">
                  <c:v>3.2299999999999998E-3</c:v>
                </c:pt>
                <c:pt idx="131">
                  <c:v>2.7750000000000001E-3</c:v>
                </c:pt>
                <c:pt idx="132">
                  <c:v>3.1740000000000002E-3</c:v>
                </c:pt>
                <c:pt idx="133">
                  <c:v>3.1129999999999999E-3</c:v>
                </c:pt>
                <c:pt idx="134">
                  <c:v>2.6800000000000001E-3</c:v>
                </c:pt>
                <c:pt idx="135">
                  <c:v>3.0969999999999999E-3</c:v>
                </c:pt>
                <c:pt idx="136">
                  <c:v>2.6229999999999999E-3</c:v>
                </c:pt>
                <c:pt idx="137">
                  <c:v>2.7829999999999999E-3</c:v>
                </c:pt>
                <c:pt idx="138">
                  <c:v>2.8279999999999998E-3</c:v>
                </c:pt>
                <c:pt idx="139">
                  <c:v>2.6779999999999998E-3</c:v>
                </c:pt>
                <c:pt idx="140">
                  <c:v>2.6359999999999999E-3</c:v>
                </c:pt>
                <c:pt idx="141">
                  <c:v>2.3749999999999999E-3</c:v>
                </c:pt>
                <c:pt idx="142">
                  <c:v>3.192E-3</c:v>
                </c:pt>
                <c:pt idx="143">
                  <c:v>2.588E-3</c:v>
                </c:pt>
                <c:pt idx="144">
                  <c:v>3.1809999999999998E-3</c:v>
                </c:pt>
                <c:pt idx="145">
                  <c:v>2.5869999999999999E-3</c:v>
                </c:pt>
                <c:pt idx="146">
                  <c:v>2.957E-3</c:v>
                </c:pt>
                <c:pt idx="147">
                  <c:v>3.3730000000000001E-3</c:v>
                </c:pt>
                <c:pt idx="148">
                  <c:v>2.905E-3</c:v>
                </c:pt>
                <c:pt idx="149">
                  <c:v>3.346E-3</c:v>
                </c:pt>
                <c:pt idx="150">
                  <c:v>2.8709999999999999E-3</c:v>
                </c:pt>
                <c:pt idx="151">
                  <c:v>3.2160000000000001E-3</c:v>
                </c:pt>
                <c:pt idx="152">
                  <c:v>2.7179999999999999E-3</c:v>
                </c:pt>
                <c:pt idx="153">
                  <c:v>2.9399999999999999E-3</c:v>
                </c:pt>
                <c:pt idx="154">
                  <c:v>2.6540000000000001E-3</c:v>
                </c:pt>
                <c:pt idx="155">
                  <c:v>3.052E-3</c:v>
                </c:pt>
                <c:pt idx="156">
                  <c:v>2.941E-3</c:v>
                </c:pt>
                <c:pt idx="157">
                  <c:v>3.1359999999999999E-3</c:v>
                </c:pt>
                <c:pt idx="158">
                  <c:v>3.264E-3</c:v>
                </c:pt>
                <c:pt idx="159">
                  <c:v>3.0249999999999999E-3</c:v>
                </c:pt>
                <c:pt idx="160">
                  <c:v>3.2529999999999998E-3</c:v>
                </c:pt>
                <c:pt idx="161">
                  <c:v>2.4780000000000002E-3</c:v>
                </c:pt>
                <c:pt idx="162">
                  <c:v>2.8050000000000002E-3</c:v>
                </c:pt>
                <c:pt idx="163">
                  <c:v>2.565E-3</c:v>
                </c:pt>
                <c:pt idx="164">
                  <c:v>2.9489999999999998E-3</c:v>
                </c:pt>
                <c:pt idx="165">
                  <c:v>2.8600000000000001E-3</c:v>
                </c:pt>
                <c:pt idx="166">
                  <c:v>2.4680000000000001E-3</c:v>
                </c:pt>
                <c:pt idx="167">
                  <c:v>2.8839999999999998E-3</c:v>
                </c:pt>
                <c:pt idx="168">
                  <c:v>2.6380000000000002E-3</c:v>
                </c:pt>
                <c:pt idx="169">
                  <c:v>3.0980000000000001E-3</c:v>
                </c:pt>
                <c:pt idx="170">
                  <c:v>2.33E-3</c:v>
                </c:pt>
                <c:pt idx="171">
                  <c:v>3.192E-3</c:v>
                </c:pt>
                <c:pt idx="172">
                  <c:v>2.6329999999999999E-3</c:v>
                </c:pt>
                <c:pt idx="173">
                  <c:v>3.241E-3</c:v>
                </c:pt>
                <c:pt idx="174">
                  <c:v>3.5140000000000002E-3</c:v>
                </c:pt>
                <c:pt idx="175">
                  <c:v>4.2040000000000003E-3</c:v>
                </c:pt>
                <c:pt idx="176">
                  <c:v>4.0359999999999997E-3</c:v>
                </c:pt>
                <c:pt idx="177">
                  <c:v>4.3439999999999998E-3</c:v>
                </c:pt>
                <c:pt idx="178">
                  <c:v>4.7089999999999996E-3</c:v>
                </c:pt>
                <c:pt idx="179">
                  <c:v>5.3880000000000004E-3</c:v>
                </c:pt>
                <c:pt idx="180">
                  <c:v>5.7520000000000002E-3</c:v>
                </c:pt>
                <c:pt idx="181">
                  <c:v>6.0369999999999998E-3</c:v>
                </c:pt>
                <c:pt idx="182">
                  <c:v>5.9220000000000002E-3</c:v>
                </c:pt>
                <c:pt idx="183">
                  <c:v>6.4720000000000003E-3</c:v>
                </c:pt>
                <c:pt idx="184">
                  <c:v>6.0390000000000001E-3</c:v>
                </c:pt>
                <c:pt idx="185">
                  <c:v>6.6280000000000002E-3</c:v>
                </c:pt>
                <c:pt idx="186">
                  <c:v>6.5599999999999999E-3</c:v>
                </c:pt>
                <c:pt idx="187">
                  <c:v>6.7190000000000001E-3</c:v>
                </c:pt>
                <c:pt idx="188">
                  <c:v>7.7210000000000004E-3</c:v>
                </c:pt>
                <c:pt idx="189">
                  <c:v>8.3499999999999998E-3</c:v>
                </c:pt>
                <c:pt idx="190">
                  <c:v>8.7259999999999994E-3</c:v>
                </c:pt>
                <c:pt idx="191">
                  <c:v>8.8699999999999994E-3</c:v>
                </c:pt>
                <c:pt idx="192">
                  <c:v>9.3299999999999998E-3</c:v>
                </c:pt>
                <c:pt idx="193">
                  <c:v>9.8729999999999998E-3</c:v>
                </c:pt>
                <c:pt idx="194">
                  <c:v>9.809E-3</c:v>
                </c:pt>
                <c:pt idx="195">
                  <c:v>1.0761E-2</c:v>
                </c:pt>
                <c:pt idx="196">
                  <c:v>1.268E-2</c:v>
                </c:pt>
                <c:pt idx="197">
                  <c:v>1.4349000000000001E-2</c:v>
                </c:pt>
                <c:pt idx="198">
                  <c:v>1.8595E-2</c:v>
                </c:pt>
                <c:pt idx="199">
                  <c:v>2.2117999999999999E-2</c:v>
                </c:pt>
                <c:pt idx="200">
                  <c:v>2.8469999999999999E-2</c:v>
                </c:pt>
                <c:pt idx="201">
                  <c:v>3.4567000000000001E-2</c:v>
                </c:pt>
                <c:pt idx="202">
                  <c:v>4.1321999999999998E-2</c:v>
                </c:pt>
                <c:pt idx="203">
                  <c:v>4.4096000000000003E-2</c:v>
                </c:pt>
                <c:pt idx="204">
                  <c:v>4.4185000000000002E-2</c:v>
                </c:pt>
                <c:pt idx="205">
                  <c:v>4.1078000000000003E-2</c:v>
                </c:pt>
                <c:pt idx="206">
                  <c:v>3.7761000000000003E-2</c:v>
                </c:pt>
                <c:pt idx="207">
                  <c:v>3.424E-2</c:v>
                </c:pt>
                <c:pt idx="208">
                  <c:v>3.1419999999999997E-2</c:v>
                </c:pt>
                <c:pt idx="209">
                  <c:v>2.8622999999999999E-2</c:v>
                </c:pt>
                <c:pt idx="210">
                  <c:v>2.6959E-2</c:v>
                </c:pt>
                <c:pt idx="211">
                  <c:v>2.4462999999999999E-2</c:v>
                </c:pt>
                <c:pt idx="212">
                  <c:v>2.3628E-2</c:v>
                </c:pt>
                <c:pt idx="213">
                  <c:v>2.1766000000000001E-2</c:v>
                </c:pt>
                <c:pt idx="214">
                  <c:v>2.2162999999999999E-2</c:v>
                </c:pt>
                <c:pt idx="215">
                  <c:v>2.2522E-2</c:v>
                </c:pt>
                <c:pt idx="216">
                  <c:v>2.4062E-2</c:v>
                </c:pt>
                <c:pt idx="217">
                  <c:v>2.6738999999999999E-2</c:v>
                </c:pt>
                <c:pt idx="218">
                  <c:v>3.0303E-2</c:v>
                </c:pt>
                <c:pt idx="219">
                  <c:v>3.2887E-2</c:v>
                </c:pt>
                <c:pt idx="220">
                  <c:v>3.6486999999999999E-2</c:v>
                </c:pt>
                <c:pt idx="221">
                  <c:v>3.7930999999999999E-2</c:v>
                </c:pt>
                <c:pt idx="222">
                  <c:v>3.925E-2</c:v>
                </c:pt>
                <c:pt idx="223">
                  <c:v>3.8912000000000002E-2</c:v>
                </c:pt>
                <c:pt idx="224">
                  <c:v>3.9521000000000001E-2</c:v>
                </c:pt>
                <c:pt idx="225">
                  <c:v>4.0869999999999997E-2</c:v>
                </c:pt>
                <c:pt idx="226">
                  <c:v>4.4783999999999997E-2</c:v>
                </c:pt>
                <c:pt idx="227">
                  <c:v>5.1404999999999999E-2</c:v>
                </c:pt>
                <c:pt idx="228">
                  <c:v>6.1761999999999997E-2</c:v>
                </c:pt>
                <c:pt idx="229">
                  <c:v>7.6619000000000007E-2</c:v>
                </c:pt>
                <c:pt idx="230">
                  <c:v>9.7993999999999998E-2</c:v>
                </c:pt>
                <c:pt idx="231">
                  <c:v>0.128388</c:v>
                </c:pt>
                <c:pt idx="232">
                  <c:v>0.16707900000000001</c:v>
                </c:pt>
                <c:pt idx="233">
                  <c:v>0.20958399999999999</c:v>
                </c:pt>
                <c:pt idx="234">
                  <c:v>0.24721099999999999</c:v>
                </c:pt>
                <c:pt idx="235">
                  <c:v>0.27371800000000002</c:v>
                </c:pt>
                <c:pt idx="236">
                  <c:v>0.28436</c:v>
                </c:pt>
                <c:pt idx="237">
                  <c:v>0.27706700000000001</c:v>
                </c:pt>
                <c:pt idx="238">
                  <c:v>0.25386300000000001</c:v>
                </c:pt>
                <c:pt idx="239">
                  <c:v>0.21898799999999999</c:v>
                </c:pt>
                <c:pt idx="240">
                  <c:v>0.179337</c:v>
                </c:pt>
                <c:pt idx="241">
                  <c:v>0.139626</c:v>
                </c:pt>
                <c:pt idx="242">
                  <c:v>0.10523399999999999</c:v>
                </c:pt>
                <c:pt idx="243">
                  <c:v>7.6355000000000006E-2</c:v>
                </c:pt>
                <c:pt idx="244">
                  <c:v>5.3703000000000001E-2</c:v>
                </c:pt>
                <c:pt idx="245">
                  <c:v>3.8475000000000002E-2</c:v>
                </c:pt>
                <c:pt idx="246">
                  <c:v>2.6592999999999999E-2</c:v>
                </c:pt>
                <c:pt idx="247">
                  <c:v>1.8804000000000001E-2</c:v>
                </c:pt>
                <c:pt idx="248">
                  <c:v>1.3051E-2</c:v>
                </c:pt>
                <c:pt idx="249">
                  <c:v>9.5429999999999994E-3</c:v>
                </c:pt>
                <c:pt idx="250">
                  <c:v>6.2040000000000003E-3</c:v>
                </c:pt>
                <c:pt idx="251">
                  <c:v>4.7679999999999997E-3</c:v>
                </c:pt>
                <c:pt idx="252">
                  <c:v>3.6250000000000002E-3</c:v>
                </c:pt>
                <c:pt idx="253">
                  <c:v>2.699E-3</c:v>
                </c:pt>
                <c:pt idx="254">
                  <c:v>2.1970000000000002E-3</c:v>
                </c:pt>
                <c:pt idx="255">
                  <c:v>1.5560000000000001E-3</c:v>
                </c:pt>
                <c:pt idx="256">
                  <c:v>6.5099999999999999E-4</c:v>
                </c:pt>
                <c:pt idx="257">
                  <c:v>8.6399999999999997E-4</c:v>
                </c:pt>
                <c:pt idx="258">
                  <c:v>5.9699999999999998E-4</c:v>
                </c:pt>
                <c:pt idx="259">
                  <c:v>4.44E-4</c:v>
                </c:pt>
                <c:pt idx="260">
                  <c:v>-6.4999999999999994E-5</c:v>
                </c:pt>
                <c:pt idx="261">
                  <c:v>4.4000000000000002E-4</c:v>
                </c:pt>
                <c:pt idx="262">
                  <c:v>-6.6299999999999996E-4</c:v>
                </c:pt>
                <c:pt idx="263">
                  <c:v>4.1E-5</c:v>
                </c:pt>
                <c:pt idx="264">
                  <c:v>-5.8399999999999999E-4</c:v>
                </c:pt>
                <c:pt idx="265">
                  <c:v>4.3999999999999999E-5</c:v>
                </c:pt>
                <c:pt idx="266">
                  <c:v>-6.1399999999999996E-4</c:v>
                </c:pt>
                <c:pt idx="267">
                  <c:v>-9.1799999999999998E-4</c:v>
                </c:pt>
                <c:pt idx="268">
                  <c:v>-2.3000000000000001E-4</c:v>
                </c:pt>
                <c:pt idx="269">
                  <c:v>-5.44E-4</c:v>
                </c:pt>
                <c:pt idx="270">
                  <c:v>-2.4600000000000002E-4</c:v>
                </c:pt>
                <c:pt idx="271">
                  <c:v>-7.9799999999999999E-4</c:v>
                </c:pt>
                <c:pt idx="272">
                  <c:v>1E-4</c:v>
                </c:pt>
                <c:pt idx="273">
                  <c:v>-1.85E-4</c:v>
                </c:pt>
                <c:pt idx="274">
                  <c:v>-8.1599999999999999E-4</c:v>
                </c:pt>
                <c:pt idx="275">
                  <c:v>-6.1399999999999996E-4</c:v>
                </c:pt>
                <c:pt idx="276">
                  <c:v>-2.4600000000000002E-4</c:v>
                </c:pt>
                <c:pt idx="277">
                  <c:v>-8.4099999999999995E-4</c:v>
                </c:pt>
                <c:pt idx="278">
                  <c:v>-5.7499999999999999E-4</c:v>
                </c:pt>
                <c:pt idx="279">
                  <c:v>-6.6200000000000005E-4</c:v>
                </c:pt>
                <c:pt idx="280">
                  <c:v>-1.0219999999999999E-3</c:v>
                </c:pt>
                <c:pt idx="281">
                  <c:v>-2.81E-4</c:v>
                </c:pt>
                <c:pt idx="282">
                  <c:v>-1.06E-4</c:v>
                </c:pt>
                <c:pt idx="283">
                  <c:v>-1.3799999999999999E-4</c:v>
                </c:pt>
                <c:pt idx="284">
                  <c:v>-2.5999999999999998E-4</c:v>
                </c:pt>
                <c:pt idx="285">
                  <c:v>-6.1799999999999995E-4</c:v>
                </c:pt>
                <c:pt idx="286">
                  <c:v>-2.4800000000000001E-4</c:v>
                </c:pt>
                <c:pt idx="287">
                  <c:v>-7.2199999999999999E-4</c:v>
                </c:pt>
                <c:pt idx="288">
                  <c:v>-5.8100000000000003E-4</c:v>
                </c:pt>
                <c:pt idx="289">
                  <c:v>-7.2900000000000005E-4</c:v>
                </c:pt>
                <c:pt idx="290">
                  <c:v>-2.1499999999999999E-4</c:v>
                </c:pt>
                <c:pt idx="291">
                  <c:v>-7.1400000000000001E-4</c:v>
                </c:pt>
                <c:pt idx="292">
                  <c:v>-5.4100000000000003E-4</c:v>
                </c:pt>
                <c:pt idx="293">
                  <c:v>-6.0099999999999997E-4</c:v>
                </c:pt>
                <c:pt idx="294">
                  <c:v>-7.7899999999999996E-4</c:v>
                </c:pt>
                <c:pt idx="295">
                  <c:v>-4.0700000000000003E-4</c:v>
                </c:pt>
                <c:pt idx="296">
                  <c:v>-6.2299999999999996E-4</c:v>
                </c:pt>
                <c:pt idx="297">
                  <c:v>-7.1699999999999997E-4</c:v>
                </c:pt>
                <c:pt idx="298">
                  <c:v>-5.8E-4</c:v>
                </c:pt>
                <c:pt idx="299">
                  <c:v>-1.4E-5</c:v>
                </c:pt>
                <c:pt idx="300">
                  <c:v>-8.3699999999999996E-4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7F1D-6A40-B217-49A96C4713A3}"/>
            </c:ext>
          </c:extLst>
        </c:ser>
        <c:ser>
          <c:idx val="3"/>
          <c:order val="3"/>
          <c:tx>
            <c:strRef>
              <c:f>data!$E$312</c:f>
              <c:strCache>
                <c:ptCount val="1"/>
                <c:pt idx="0">
                  <c:v>6 10-8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data!$A$313:$A$613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data!$E$313:$E$613</c:f>
              <c:numCache>
                <c:formatCode>General</c:formatCode>
                <c:ptCount val="301"/>
                <c:pt idx="0">
                  <c:v>-0.264044</c:v>
                </c:pt>
                <c:pt idx="1">
                  <c:v>-0.362701</c:v>
                </c:pt>
                <c:pt idx="2">
                  <c:v>-0.35823500000000003</c:v>
                </c:pt>
                <c:pt idx="3">
                  <c:v>-0.31577</c:v>
                </c:pt>
                <c:pt idx="4">
                  <c:v>-0.34508299999999997</c:v>
                </c:pt>
                <c:pt idx="5">
                  <c:v>-0.34070600000000001</c:v>
                </c:pt>
                <c:pt idx="6">
                  <c:v>-0.47223799999999999</c:v>
                </c:pt>
                <c:pt idx="7">
                  <c:v>-0.336947</c:v>
                </c:pt>
                <c:pt idx="8">
                  <c:v>-0.26572699999999999</c:v>
                </c:pt>
                <c:pt idx="9">
                  <c:v>-0.33590700000000001</c:v>
                </c:pt>
                <c:pt idx="10">
                  <c:v>-0.41004699999999999</c:v>
                </c:pt>
                <c:pt idx="11">
                  <c:v>-0.46262399999999998</c:v>
                </c:pt>
                <c:pt idx="12">
                  <c:v>-0.39004899999999998</c:v>
                </c:pt>
                <c:pt idx="13">
                  <c:v>-0.32231300000000002</c:v>
                </c:pt>
                <c:pt idx="14">
                  <c:v>-0.290242</c:v>
                </c:pt>
                <c:pt idx="15">
                  <c:v>-0.34267799999999998</c:v>
                </c:pt>
                <c:pt idx="16">
                  <c:v>-0.33787200000000001</c:v>
                </c:pt>
                <c:pt idx="17">
                  <c:v>-0.32457000000000003</c:v>
                </c:pt>
                <c:pt idx="18">
                  <c:v>-0.271233</c:v>
                </c:pt>
                <c:pt idx="19">
                  <c:v>-0.32001299999999999</c:v>
                </c:pt>
                <c:pt idx="20">
                  <c:v>-0.25659100000000001</c:v>
                </c:pt>
                <c:pt idx="21">
                  <c:v>-0.26153500000000002</c:v>
                </c:pt>
                <c:pt idx="22">
                  <c:v>-0.26302900000000001</c:v>
                </c:pt>
                <c:pt idx="23">
                  <c:v>-0.22446099999999999</c:v>
                </c:pt>
                <c:pt idx="24">
                  <c:v>-0.21976999999999999</c:v>
                </c:pt>
                <c:pt idx="25">
                  <c:v>-0.136855</c:v>
                </c:pt>
                <c:pt idx="26">
                  <c:v>-3.9906999999999998E-2</c:v>
                </c:pt>
                <c:pt idx="27">
                  <c:v>1.2428E-2</c:v>
                </c:pt>
                <c:pt idx="28">
                  <c:v>1.6441000000000001E-2</c:v>
                </c:pt>
                <c:pt idx="29">
                  <c:v>2.4767000000000001E-2</c:v>
                </c:pt>
                <c:pt idx="30">
                  <c:v>3.0783999999999999E-2</c:v>
                </c:pt>
                <c:pt idx="31">
                  <c:v>3.0401999999999998E-2</c:v>
                </c:pt>
                <c:pt idx="32">
                  <c:v>2.9453E-2</c:v>
                </c:pt>
                <c:pt idx="33">
                  <c:v>2.7831000000000002E-2</c:v>
                </c:pt>
                <c:pt idx="34">
                  <c:v>2.7132E-2</c:v>
                </c:pt>
                <c:pt idx="35">
                  <c:v>2.4739000000000001E-2</c:v>
                </c:pt>
                <c:pt idx="36">
                  <c:v>2.3532999999999998E-2</c:v>
                </c:pt>
                <c:pt idx="37">
                  <c:v>2.1613E-2</c:v>
                </c:pt>
                <c:pt idx="38">
                  <c:v>1.9296000000000001E-2</c:v>
                </c:pt>
                <c:pt idx="39">
                  <c:v>1.5303000000000001E-2</c:v>
                </c:pt>
                <c:pt idx="40">
                  <c:v>1.1398E-2</c:v>
                </c:pt>
                <c:pt idx="41">
                  <c:v>7.0219999999999996E-3</c:v>
                </c:pt>
                <c:pt idx="42">
                  <c:v>1.756E-3</c:v>
                </c:pt>
                <c:pt idx="43">
                  <c:v>-2.127E-3</c:v>
                </c:pt>
                <c:pt idx="44">
                  <c:v>-7.9850000000000008E-3</c:v>
                </c:pt>
                <c:pt idx="45">
                  <c:v>-1.1797999999999999E-2</c:v>
                </c:pt>
                <c:pt idx="46">
                  <c:v>-1.5687E-2</c:v>
                </c:pt>
                <c:pt idx="47">
                  <c:v>-1.5502999999999999E-2</c:v>
                </c:pt>
                <c:pt idx="48">
                  <c:v>-1.6313999999999999E-2</c:v>
                </c:pt>
                <c:pt idx="49">
                  <c:v>-1.4441000000000001E-2</c:v>
                </c:pt>
                <c:pt idx="50">
                  <c:v>-1.3667E-2</c:v>
                </c:pt>
                <c:pt idx="51">
                  <c:v>-1.1124E-2</c:v>
                </c:pt>
                <c:pt idx="52">
                  <c:v>-9.1629999999999993E-3</c:v>
                </c:pt>
                <c:pt idx="53">
                  <c:v>-4.836E-3</c:v>
                </c:pt>
                <c:pt idx="54">
                  <c:v>-3.0509999999999999E-3</c:v>
                </c:pt>
                <c:pt idx="55">
                  <c:v>1.7819999999999999E-3</c:v>
                </c:pt>
                <c:pt idx="56">
                  <c:v>4.1409999999999997E-3</c:v>
                </c:pt>
                <c:pt idx="57">
                  <c:v>8.3389999999999992E-3</c:v>
                </c:pt>
                <c:pt idx="58">
                  <c:v>9.6360000000000005E-3</c:v>
                </c:pt>
                <c:pt idx="59">
                  <c:v>1.4378E-2</c:v>
                </c:pt>
                <c:pt idx="60">
                  <c:v>2.0767999999999998E-2</c:v>
                </c:pt>
                <c:pt idx="61">
                  <c:v>2.3903000000000001E-2</c:v>
                </c:pt>
                <c:pt idx="62">
                  <c:v>2.7441E-2</c:v>
                </c:pt>
                <c:pt idx="63">
                  <c:v>2.9055999999999998E-2</c:v>
                </c:pt>
                <c:pt idx="64">
                  <c:v>3.1695000000000001E-2</c:v>
                </c:pt>
                <c:pt idx="65">
                  <c:v>3.2683999999999998E-2</c:v>
                </c:pt>
                <c:pt idx="66">
                  <c:v>3.5545E-2</c:v>
                </c:pt>
                <c:pt idx="67">
                  <c:v>3.7337000000000002E-2</c:v>
                </c:pt>
                <c:pt idx="68">
                  <c:v>3.9177999999999998E-2</c:v>
                </c:pt>
                <c:pt idx="69">
                  <c:v>3.9851999999999999E-2</c:v>
                </c:pt>
                <c:pt idx="70">
                  <c:v>4.1370999999999998E-2</c:v>
                </c:pt>
                <c:pt idx="71">
                  <c:v>4.1716999999999997E-2</c:v>
                </c:pt>
                <c:pt idx="72">
                  <c:v>4.3142E-2</c:v>
                </c:pt>
                <c:pt idx="73">
                  <c:v>4.2672000000000002E-2</c:v>
                </c:pt>
                <c:pt idx="74">
                  <c:v>4.3139999999999998E-2</c:v>
                </c:pt>
                <c:pt idx="75">
                  <c:v>4.2899E-2</c:v>
                </c:pt>
                <c:pt idx="76">
                  <c:v>4.2657E-2</c:v>
                </c:pt>
                <c:pt idx="77">
                  <c:v>4.1709999999999997E-2</c:v>
                </c:pt>
                <c:pt idx="78">
                  <c:v>4.1132000000000002E-2</c:v>
                </c:pt>
                <c:pt idx="79">
                  <c:v>4.0486000000000001E-2</c:v>
                </c:pt>
                <c:pt idx="80">
                  <c:v>3.8558000000000002E-2</c:v>
                </c:pt>
                <c:pt idx="81">
                  <c:v>3.7682E-2</c:v>
                </c:pt>
                <c:pt idx="82">
                  <c:v>3.5601000000000001E-2</c:v>
                </c:pt>
                <c:pt idx="83">
                  <c:v>3.3584000000000003E-2</c:v>
                </c:pt>
                <c:pt idx="84">
                  <c:v>3.1401999999999999E-2</c:v>
                </c:pt>
                <c:pt idx="85">
                  <c:v>2.8947000000000001E-2</c:v>
                </c:pt>
                <c:pt idx="86">
                  <c:v>2.7369999999999998E-2</c:v>
                </c:pt>
                <c:pt idx="87">
                  <c:v>2.4656000000000001E-2</c:v>
                </c:pt>
                <c:pt idx="88">
                  <c:v>2.3578999999999999E-2</c:v>
                </c:pt>
                <c:pt idx="89">
                  <c:v>2.1562999999999999E-2</c:v>
                </c:pt>
                <c:pt idx="90">
                  <c:v>1.9443999999999999E-2</c:v>
                </c:pt>
                <c:pt idx="91">
                  <c:v>1.8041000000000001E-2</c:v>
                </c:pt>
                <c:pt idx="92">
                  <c:v>1.6108000000000001E-2</c:v>
                </c:pt>
                <c:pt idx="93">
                  <c:v>1.5016E-2</c:v>
                </c:pt>
                <c:pt idx="94">
                  <c:v>1.2801E-2</c:v>
                </c:pt>
                <c:pt idx="95">
                  <c:v>1.2016000000000001E-2</c:v>
                </c:pt>
                <c:pt idx="96">
                  <c:v>1.1457E-2</c:v>
                </c:pt>
                <c:pt idx="97">
                  <c:v>9.9760000000000005E-3</c:v>
                </c:pt>
                <c:pt idx="98">
                  <c:v>9.2110000000000004E-3</c:v>
                </c:pt>
                <c:pt idx="99">
                  <c:v>8.1519999999999995E-3</c:v>
                </c:pt>
                <c:pt idx="100">
                  <c:v>7.6880000000000004E-3</c:v>
                </c:pt>
                <c:pt idx="101">
                  <c:v>7.0289999999999997E-3</c:v>
                </c:pt>
                <c:pt idx="102">
                  <c:v>6.3959999999999998E-3</c:v>
                </c:pt>
                <c:pt idx="103">
                  <c:v>5.5129999999999997E-3</c:v>
                </c:pt>
                <c:pt idx="104">
                  <c:v>5.5100000000000001E-3</c:v>
                </c:pt>
                <c:pt idx="105">
                  <c:v>4.999E-3</c:v>
                </c:pt>
                <c:pt idx="106">
                  <c:v>4.1970000000000002E-3</c:v>
                </c:pt>
                <c:pt idx="107">
                  <c:v>3.46E-3</c:v>
                </c:pt>
                <c:pt idx="108">
                  <c:v>4.0020000000000003E-3</c:v>
                </c:pt>
                <c:pt idx="109">
                  <c:v>2.6849999999999999E-3</c:v>
                </c:pt>
                <c:pt idx="110">
                  <c:v>2.5379999999999999E-3</c:v>
                </c:pt>
                <c:pt idx="111">
                  <c:v>2.32E-3</c:v>
                </c:pt>
                <c:pt idx="112">
                  <c:v>1.9880000000000002E-3</c:v>
                </c:pt>
                <c:pt idx="113">
                  <c:v>2.4039999999999999E-3</c:v>
                </c:pt>
                <c:pt idx="114">
                  <c:v>1.2210000000000001E-3</c:v>
                </c:pt>
                <c:pt idx="115">
                  <c:v>1.5100000000000001E-3</c:v>
                </c:pt>
                <c:pt idx="116">
                  <c:v>1.9970000000000001E-3</c:v>
                </c:pt>
                <c:pt idx="117">
                  <c:v>1.3519999999999999E-3</c:v>
                </c:pt>
                <c:pt idx="118">
                  <c:v>9.8499999999999998E-4</c:v>
                </c:pt>
                <c:pt idx="119">
                  <c:v>1.0349999999999999E-3</c:v>
                </c:pt>
                <c:pt idx="120">
                  <c:v>6.6500000000000001E-4</c:v>
                </c:pt>
                <c:pt idx="121">
                  <c:v>4.6799999999999999E-4</c:v>
                </c:pt>
                <c:pt idx="122">
                  <c:v>4.9899999999999999E-4</c:v>
                </c:pt>
                <c:pt idx="123">
                  <c:v>8.0099999999999995E-4</c:v>
                </c:pt>
                <c:pt idx="124">
                  <c:v>-2.0999999999999999E-5</c:v>
                </c:pt>
                <c:pt idx="125">
                  <c:v>1.0349999999999999E-3</c:v>
                </c:pt>
                <c:pt idx="126">
                  <c:v>4.6700000000000002E-4</c:v>
                </c:pt>
                <c:pt idx="127">
                  <c:v>1.1529999999999999E-3</c:v>
                </c:pt>
                <c:pt idx="128">
                  <c:v>5.2499999999999997E-4</c:v>
                </c:pt>
                <c:pt idx="129">
                  <c:v>4.6099999999999998E-4</c:v>
                </c:pt>
                <c:pt idx="130">
                  <c:v>5.4900000000000001E-4</c:v>
                </c:pt>
                <c:pt idx="131">
                  <c:v>6.38E-4</c:v>
                </c:pt>
                <c:pt idx="132">
                  <c:v>4.2000000000000002E-4</c:v>
                </c:pt>
                <c:pt idx="133">
                  <c:v>5.31E-4</c:v>
                </c:pt>
                <c:pt idx="134">
                  <c:v>5.7499999999999999E-4</c:v>
                </c:pt>
                <c:pt idx="135">
                  <c:v>8.1800000000000004E-4</c:v>
                </c:pt>
                <c:pt idx="136">
                  <c:v>7.1100000000000004E-4</c:v>
                </c:pt>
                <c:pt idx="137">
                  <c:v>2.9100000000000003E-4</c:v>
                </c:pt>
                <c:pt idx="138">
                  <c:v>1.163E-3</c:v>
                </c:pt>
                <c:pt idx="139">
                  <c:v>1.5E-5</c:v>
                </c:pt>
                <c:pt idx="140">
                  <c:v>6.3599999999999996E-4</c:v>
                </c:pt>
                <c:pt idx="141">
                  <c:v>7.3899999999999997E-4</c:v>
                </c:pt>
                <c:pt idx="142">
                  <c:v>9.3999999999999997E-4</c:v>
                </c:pt>
                <c:pt idx="143">
                  <c:v>5.3300000000000005E-4</c:v>
                </c:pt>
                <c:pt idx="144">
                  <c:v>9.5600000000000004E-4</c:v>
                </c:pt>
                <c:pt idx="145">
                  <c:v>7.6900000000000004E-4</c:v>
                </c:pt>
                <c:pt idx="146">
                  <c:v>1.036E-3</c:v>
                </c:pt>
                <c:pt idx="147">
                  <c:v>1.024E-3</c:v>
                </c:pt>
                <c:pt idx="148">
                  <c:v>9.7000000000000005E-4</c:v>
                </c:pt>
                <c:pt idx="149">
                  <c:v>1.065E-3</c:v>
                </c:pt>
                <c:pt idx="150">
                  <c:v>9.5200000000000005E-4</c:v>
                </c:pt>
                <c:pt idx="151">
                  <c:v>1.0679999999999999E-3</c:v>
                </c:pt>
                <c:pt idx="152">
                  <c:v>7.6999999999999996E-4</c:v>
                </c:pt>
                <c:pt idx="153">
                  <c:v>1.4519999999999999E-3</c:v>
                </c:pt>
                <c:pt idx="154">
                  <c:v>9.2400000000000002E-4</c:v>
                </c:pt>
                <c:pt idx="155">
                  <c:v>1.116E-3</c:v>
                </c:pt>
                <c:pt idx="156">
                  <c:v>8.9999999999999998E-4</c:v>
                </c:pt>
                <c:pt idx="157">
                  <c:v>1.031E-3</c:v>
                </c:pt>
                <c:pt idx="158">
                  <c:v>6.5799999999999995E-4</c:v>
                </c:pt>
                <c:pt idx="159">
                  <c:v>9.2500000000000004E-4</c:v>
                </c:pt>
                <c:pt idx="160">
                  <c:v>8.4800000000000001E-4</c:v>
                </c:pt>
                <c:pt idx="161">
                  <c:v>2.9700000000000001E-4</c:v>
                </c:pt>
                <c:pt idx="162">
                  <c:v>4.55E-4</c:v>
                </c:pt>
                <c:pt idx="163">
                  <c:v>6.5399999999999996E-4</c:v>
                </c:pt>
                <c:pt idx="164">
                  <c:v>3.5199999999999999E-4</c:v>
                </c:pt>
                <c:pt idx="165">
                  <c:v>6.6399999999999999E-4</c:v>
                </c:pt>
                <c:pt idx="166">
                  <c:v>-3.1399999999999999E-4</c:v>
                </c:pt>
                <c:pt idx="167">
                  <c:v>2.7799999999999998E-4</c:v>
                </c:pt>
                <c:pt idx="168">
                  <c:v>-1.9000000000000001E-4</c:v>
                </c:pt>
                <c:pt idx="169">
                  <c:v>4.17E-4</c:v>
                </c:pt>
                <c:pt idx="170">
                  <c:v>-2.3800000000000001E-4</c:v>
                </c:pt>
                <c:pt idx="171">
                  <c:v>3.59E-4</c:v>
                </c:pt>
                <c:pt idx="172">
                  <c:v>-1.5200000000000001E-4</c:v>
                </c:pt>
                <c:pt idx="173">
                  <c:v>3.2600000000000001E-4</c:v>
                </c:pt>
                <c:pt idx="174">
                  <c:v>4.6900000000000002E-4</c:v>
                </c:pt>
                <c:pt idx="175">
                  <c:v>2.05E-4</c:v>
                </c:pt>
                <c:pt idx="176">
                  <c:v>7.0799999999999997E-4</c:v>
                </c:pt>
                <c:pt idx="177">
                  <c:v>5.5000000000000003E-4</c:v>
                </c:pt>
                <c:pt idx="178">
                  <c:v>1.56E-3</c:v>
                </c:pt>
                <c:pt idx="179">
                  <c:v>1.4090000000000001E-3</c:v>
                </c:pt>
                <c:pt idx="180">
                  <c:v>2.271E-3</c:v>
                </c:pt>
                <c:pt idx="181">
                  <c:v>1.637E-3</c:v>
                </c:pt>
                <c:pt idx="182">
                  <c:v>2.5010000000000002E-3</c:v>
                </c:pt>
                <c:pt idx="183">
                  <c:v>2.552E-3</c:v>
                </c:pt>
                <c:pt idx="184">
                  <c:v>2.9940000000000001E-3</c:v>
                </c:pt>
                <c:pt idx="185">
                  <c:v>2.977E-3</c:v>
                </c:pt>
                <c:pt idx="186">
                  <c:v>2.8930000000000002E-3</c:v>
                </c:pt>
                <c:pt idx="187">
                  <c:v>3.2060000000000001E-3</c:v>
                </c:pt>
                <c:pt idx="188">
                  <c:v>3.3990000000000001E-3</c:v>
                </c:pt>
                <c:pt idx="189">
                  <c:v>4.0889999999999998E-3</c:v>
                </c:pt>
                <c:pt idx="190">
                  <c:v>4.1580000000000002E-3</c:v>
                </c:pt>
                <c:pt idx="191">
                  <c:v>4.6750000000000003E-3</c:v>
                </c:pt>
                <c:pt idx="192">
                  <c:v>4.4429999999999999E-3</c:v>
                </c:pt>
                <c:pt idx="193">
                  <c:v>5.091E-3</c:v>
                </c:pt>
                <c:pt idx="194">
                  <c:v>4.7809999999999997E-3</c:v>
                </c:pt>
                <c:pt idx="195">
                  <c:v>5.5760000000000002E-3</c:v>
                </c:pt>
                <c:pt idx="196">
                  <c:v>6.6990000000000001E-3</c:v>
                </c:pt>
                <c:pt idx="197">
                  <c:v>7.7679999999999997E-3</c:v>
                </c:pt>
                <c:pt idx="198">
                  <c:v>9.9749999999999995E-3</c:v>
                </c:pt>
                <c:pt idx="199">
                  <c:v>1.2203E-2</c:v>
                </c:pt>
                <c:pt idx="200">
                  <c:v>1.6087000000000001E-2</c:v>
                </c:pt>
                <c:pt idx="201">
                  <c:v>1.9793000000000002E-2</c:v>
                </c:pt>
                <c:pt idx="202">
                  <c:v>2.3833E-2</c:v>
                </c:pt>
                <c:pt idx="203">
                  <c:v>2.4799000000000002E-2</c:v>
                </c:pt>
                <c:pt idx="204">
                  <c:v>2.5437999999999999E-2</c:v>
                </c:pt>
                <c:pt idx="205">
                  <c:v>2.3845000000000002E-2</c:v>
                </c:pt>
                <c:pt idx="206">
                  <c:v>2.1908E-2</c:v>
                </c:pt>
                <c:pt idx="207">
                  <c:v>1.9529999999999999E-2</c:v>
                </c:pt>
                <c:pt idx="208">
                  <c:v>1.7992999999999999E-2</c:v>
                </c:pt>
                <c:pt idx="209">
                  <c:v>1.6198000000000001E-2</c:v>
                </c:pt>
                <c:pt idx="210">
                  <c:v>1.4935E-2</c:v>
                </c:pt>
                <c:pt idx="211">
                  <c:v>1.3955E-2</c:v>
                </c:pt>
                <c:pt idx="212">
                  <c:v>1.2926999999999999E-2</c:v>
                </c:pt>
                <c:pt idx="213">
                  <c:v>1.2076E-2</c:v>
                </c:pt>
                <c:pt idx="214">
                  <c:v>1.2342000000000001E-2</c:v>
                </c:pt>
                <c:pt idx="215">
                  <c:v>1.2880000000000001E-2</c:v>
                </c:pt>
                <c:pt idx="216">
                  <c:v>1.3773000000000001E-2</c:v>
                </c:pt>
                <c:pt idx="217">
                  <c:v>1.5779000000000001E-2</c:v>
                </c:pt>
                <c:pt idx="218">
                  <c:v>1.7086E-2</c:v>
                </c:pt>
                <c:pt idx="219">
                  <c:v>1.9230000000000001E-2</c:v>
                </c:pt>
                <c:pt idx="220">
                  <c:v>2.085E-2</c:v>
                </c:pt>
                <c:pt idx="221">
                  <c:v>2.1994E-2</c:v>
                </c:pt>
                <c:pt idx="222">
                  <c:v>2.2682000000000001E-2</c:v>
                </c:pt>
                <c:pt idx="223">
                  <c:v>2.3002999999999999E-2</c:v>
                </c:pt>
                <c:pt idx="224">
                  <c:v>2.3105000000000001E-2</c:v>
                </c:pt>
                <c:pt idx="225">
                  <c:v>2.3570000000000001E-2</c:v>
                </c:pt>
                <c:pt idx="226">
                  <c:v>2.6589999999999999E-2</c:v>
                </c:pt>
                <c:pt idx="227">
                  <c:v>3.0751000000000001E-2</c:v>
                </c:pt>
                <c:pt idx="228">
                  <c:v>3.7109000000000003E-2</c:v>
                </c:pt>
                <c:pt idx="229">
                  <c:v>4.5670000000000002E-2</c:v>
                </c:pt>
                <c:pt idx="230">
                  <c:v>5.9055999999999997E-2</c:v>
                </c:pt>
                <c:pt idx="231">
                  <c:v>7.7052999999999996E-2</c:v>
                </c:pt>
                <c:pt idx="232">
                  <c:v>0.101171</c:v>
                </c:pt>
                <c:pt idx="233">
                  <c:v>0.12611800000000001</c:v>
                </c:pt>
                <c:pt idx="234">
                  <c:v>0.148899</c:v>
                </c:pt>
                <c:pt idx="235">
                  <c:v>0.16494800000000001</c:v>
                </c:pt>
                <c:pt idx="236">
                  <c:v>0.17149400000000001</c:v>
                </c:pt>
                <c:pt idx="237">
                  <c:v>0.166713</c:v>
                </c:pt>
                <c:pt idx="238">
                  <c:v>0.153059</c:v>
                </c:pt>
                <c:pt idx="239">
                  <c:v>0.13183600000000001</c:v>
                </c:pt>
                <c:pt idx="240">
                  <c:v>0.108184</c:v>
                </c:pt>
                <c:pt idx="241">
                  <c:v>8.4034999999999999E-2</c:v>
                </c:pt>
                <c:pt idx="242">
                  <c:v>6.3355999999999996E-2</c:v>
                </c:pt>
                <c:pt idx="243">
                  <c:v>4.5649000000000002E-2</c:v>
                </c:pt>
                <c:pt idx="244">
                  <c:v>3.2219999999999999E-2</c:v>
                </c:pt>
                <c:pt idx="245">
                  <c:v>2.2623000000000001E-2</c:v>
                </c:pt>
                <c:pt idx="246">
                  <c:v>1.5611999999999999E-2</c:v>
                </c:pt>
                <c:pt idx="247">
                  <c:v>1.1084E-2</c:v>
                </c:pt>
                <c:pt idx="248">
                  <c:v>7.4510000000000002E-3</c:v>
                </c:pt>
                <c:pt idx="249">
                  <c:v>5.3049999999999998E-3</c:v>
                </c:pt>
                <c:pt idx="250">
                  <c:v>2.6919999999999999E-3</c:v>
                </c:pt>
                <c:pt idx="251">
                  <c:v>1.9710000000000001E-3</c:v>
                </c:pt>
                <c:pt idx="252">
                  <c:v>1.5139999999999999E-3</c:v>
                </c:pt>
                <c:pt idx="253">
                  <c:v>1.119E-3</c:v>
                </c:pt>
                <c:pt idx="254">
                  <c:v>5.5000000000000003E-4</c:v>
                </c:pt>
                <c:pt idx="255">
                  <c:v>-2.6999999999999999E-5</c:v>
                </c:pt>
                <c:pt idx="256">
                  <c:v>-1.18E-4</c:v>
                </c:pt>
                <c:pt idx="257">
                  <c:v>-1.3999999999999999E-4</c:v>
                </c:pt>
                <c:pt idx="258">
                  <c:v>5.5000000000000002E-5</c:v>
                </c:pt>
                <c:pt idx="259">
                  <c:v>-3.8099999999999999E-4</c:v>
                </c:pt>
                <c:pt idx="260">
                  <c:v>-6.5600000000000001E-4</c:v>
                </c:pt>
                <c:pt idx="261">
                  <c:v>-9.2800000000000001E-4</c:v>
                </c:pt>
                <c:pt idx="262">
                  <c:v>-8.1899999999999996E-4</c:v>
                </c:pt>
                <c:pt idx="263">
                  <c:v>-1.397E-3</c:v>
                </c:pt>
                <c:pt idx="264">
                  <c:v>-7.9799999999999999E-4</c:v>
                </c:pt>
                <c:pt idx="265">
                  <c:v>-9.1E-4</c:v>
                </c:pt>
                <c:pt idx="266">
                  <c:v>-1.428E-3</c:v>
                </c:pt>
                <c:pt idx="267">
                  <c:v>-9.0499999999999999E-4</c:v>
                </c:pt>
                <c:pt idx="268">
                  <c:v>-8.5800000000000004E-4</c:v>
                </c:pt>
                <c:pt idx="269">
                  <c:v>-8.5700000000000001E-4</c:v>
                </c:pt>
                <c:pt idx="270">
                  <c:v>-1.106E-3</c:v>
                </c:pt>
                <c:pt idx="271">
                  <c:v>-9.59E-4</c:v>
                </c:pt>
                <c:pt idx="272">
                  <c:v>-4.6900000000000002E-4</c:v>
                </c:pt>
                <c:pt idx="273">
                  <c:v>-9.4499999999999998E-4</c:v>
                </c:pt>
                <c:pt idx="274">
                  <c:v>-9.0899999999999998E-4</c:v>
                </c:pt>
                <c:pt idx="275">
                  <c:v>-1.0989999999999999E-3</c:v>
                </c:pt>
                <c:pt idx="276">
                  <c:v>-7.6599999999999997E-4</c:v>
                </c:pt>
                <c:pt idx="277">
                  <c:v>-6.3000000000000003E-4</c:v>
                </c:pt>
                <c:pt idx="278">
                  <c:v>-8.2899999999999998E-4</c:v>
                </c:pt>
                <c:pt idx="279">
                  <c:v>-9.9299999999999996E-4</c:v>
                </c:pt>
                <c:pt idx="280">
                  <c:v>-1.4139999999999999E-3</c:v>
                </c:pt>
                <c:pt idx="281">
                  <c:v>-9.1100000000000003E-4</c:v>
                </c:pt>
                <c:pt idx="282">
                  <c:v>-1.94E-4</c:v>
                </c:pt>
                <c:pt idx="283">
                  <c:v>-9.5E-4</c:v>
                </c:pt>
                <c:pt idx="284">
                  <c:v>7.8999999999999996E-5</c:v>
                </c:pt>
                <c:pt idx="285">
                  <c:v>-9.3499999999999996E-4</c:v>
                </c:pt>
                <c:pt idx="286">
                  <c:v>-4.95E-4</c:v>
                </c:pt>
                <c:pt idx="287">
                  <c:v>-1.315E-3</c:v>
                </c:pt>
                <c:pt idx="288">
                  <c:v>-6.8099999999999996E-4</c:v>
                </c:pt>
                <c:pt idx="289">
                  <c:v>-7.2800000000000002E-4</c:v>
                </c:pt>
                <c:pt idx="290">
                  <c:v>-9.0899999999999998E-4</c:v>
                </c:pt>
                <c:pt idx="291">
                  <c:v>-1.2390000000000001E-3</c:v>
                </c:pt>
                <c:pt idx="292">
                  <c:v>-4.4700000000000002E-4</c:v>
                </c:pt>
                <c:pt idx="293">
                  <c:v>-6.38E-4</c:v>
                </c:pt>
                <c:pt idx="294">
                  <c:v>-6.7500000000000004E-4</c:v>
                </c:pt>
                <c:pt idx="295">
                  <c:v>-6.3599999999999996E-4</c:v>
                </c:pt>
                <c:pt idx="296">
                  <c:v>-1.281E-3</c:v>
                </c:pt>
                <c:pt idx="297">
                  <c:v>-3.6699999999999998E-4</c:v>
                </c:pt>
                <c:pt idx="298">
                  <c:v>-9.6599999999999995E-4</c:v>
                </c:pt>
                <c:pt idx="299">
                  <c:v>-1.9100000000000001E-4</c:v>
                </c:pt>
                <c:pt idx="300">
                  <c:v>-1.537E-3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7F1D-6A40-B217-49A96C4713A3}"/>
            </c:ext>
          </c:extLst>
        </c:ser>
        <c:ser>
          <c:idx val="4"/>
          <c:order val="4"/>
          <c:tx>
            <c:strRef>
              <c:f>data!$F$312</c:f>
              <c:strCache>
                <c:ptCount val="1"/>
                <c:pt idx="0">
                  <c:v>3 10-8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data!$A$313:$A$613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data!$F$313:$F$613</c:f>
              <c:numCache>
                <c:formatCode>General</c:formatCode>
                <c:ptCount val="301"/>
                <c:pt idx="0">
                  <c:v>-0.21473400000000001</c:v>
                </c:pt>
                <c:pt idx="1">
                  <c:v>-0.31757299999999999</c:v>
                </c:pt>
                <c:pt idx="2">
                  <c:v>-0.45493699999999998</c:v>
                </c:pt>
                <c:pt idx="3">
                  <c:v>-0.244864</c:v>
                </c:pt>
                <c:pt idx="4">
                  <c:v>-0.30101699999999998</c:v>
                </c:pt>
                <c:pt idx="5">
                  <c:v>-0.30596000000000001</c:v>
                </c:pt>
                <c:pt idx="6">
                  <c:v>-0.38333899999999999</c:v>
                </c:pt>
                <c:pt idx="7">
                  <c:v>-0.37705499999999997</c:v>
                </c:pt>
                <c:pt idx="8">
                  <c:v>-0.33966099999999999</c:v>
                </c:pt>
                <c:pt idx="9">
                  <c:v>-0.342088</c:v>
                </c:pt>
                <c:pt idx="10">
                  <c:v>-0.315583</c:v>
                </c:pt>
                <c:pt idx="11">
                  <c:v>-0.35073300000000002</c:v>
                </c:pt>
                <c:pt idx="12">
                  <c:v>-0.30243599999999998</c:v>
                </c:pt>
                <c:pt idx="13">
                  <c:v>-0.36091000000000001</c:v>
                </c:pt>
                <c:pt idx="14">
                  <c:v>-0.27785300000000002</c:v>
                </c:pt>
                <c:pt idx="15">
                  <c:v>-0.33090700000000001</c:v>
                </c:pt>
                <c:pt idx="16">
                  <c:v>-0.28873199999999999</c:v>
                </c:pt>
                <c:pt idx="17">
                  <c:v>-0.35411399999999998</c:v>
                </c:pt>
                <c:pt idx="18">
                  <c:v>-0.31698900000000002</c:v>
                </c:pt>
                <c:pt idx="19">
                  <c:v>-0.28870400000000002</c:v>
                </c:pt>
                <c:pt idx="20">
                  <c:v>-0.34241500000000002</c:v>
                </c:pt>
                <c:pt idx="21">
                  <c:v>-0.296622</c:v>
                </c:pt>
                <c:pt idx="22">
                  <c:v>-0.27542699999999998</c:v>
                </c:pt>
                <c:pt idx="23">
                  <c:v>-0.20275499999999999</c:v>
                </c:pt>
                <c:pt idx="24">
                  <c:v>-0.208343</c:v>
                </c:pt>
                <c:pt idx="25">
                  <c:v>-0.13516</c:v>
                </c:pt>
                <c:pt idx="26">
                  <c:v>-4.0044000000000003E-2</c:v>
                </c:pt>
                <c:pt idx="27">
                  <c:v>1.6720000000000001E-3</c:v>
                </c:pt>
                <c:pt idx="28">
                  <c:v>4.509E-3</c:v>
                </c:pt>
                <c:pt idx="29">
                  <c:v>1.8380000000000001E-2</c:v>
                </c:pt>
                <c:pt idx="30">
                  <c:v>2.1271000000000002E-2</c:v>
                </c:pt>
                <c:pt idx="31">
                  <c:v>2.1741E-2</c:v>
                </c:pt>
                <c:pt idx="32">
                  <c:v>2.0062E-2</c:v>
                </c:pt>
                <c:pt idx="33">
                  <c:v>1.8596999999999999E-2</c:v>
                </c:pt>
                <c:pt idx="34">
                  <c:v>1.652E-2</c:v>
                </c:pt>
                <c:pt idx="35">
                  <c:v>1.5369000000000001E-2</c:v>
                </c:pt>
                <c:pt idx="36">
                  <c:v>1.3185000000000001E-2</c:v>
                </c:pt>
                <c:pt idx="37">
                  <c:v>1.2137999999999999E-2</c:v>
                </c:pt>
                <c:pt idx="38">
                  <c:v>9.1020000000000007E-3</c:v>
                </c:pt>
                <c:pt idx="39">
                  <c:v>5.6350000000000003E-3</c:v>
                </c:pt>
                <c:pt idx="40">
                  <c:v>1.1410000000000001E-3</c:v>
                </c:pt>
                <c:pt idx="41">
                  <c:v>-3.228E-3</c:v>
                </c:pt>
                <c:pt idx="42">
                  <c:v>-8.2799999999999992E-3</c:v>
                </c:pt>
                <c:pt idx="43">
                  <c:v>-1.1946E-2</c:v>
                </c:pt>
                <c:pt idx="44">
                  <c:v>-1.6740000000000001E-2</c:v>
                </c:pt>
                <c:pt idx="45">
                  <c:v>-2.0851999999999999E-2</c:v>
                </c:pt>
                <c:pt idx="46">
                  <c:v>-2.3314000000000001E-2</c:v>
                </c:pt>
                <c:pt idx="47">
                  <c:v>-2.375E-2</c:v>
                </c:pt>
                <c:pt idx="48">
                  <c:v>-2.3810999999999999E-2</c:v>
                </c:pt>
                <c:pt idx="49">
                  <c:v>-2.2981000000000001E-2</c:v>
                </c:pt>
                <c:pt idx="50">
                  <c:v>-2.1409000000000001E-2</c:v>
                </c:pt>
                <c:pt idx="51">
                  <c:v>-2.0308E-2</c:v>
                </c:pt>
                <c:pt idx="52">
                  <c:v>-1.7749999999999998E-2</c:v>
                </c:pt>
                <c:pt idx="53">
                  <c:v>-1.5219999999999999E-2</c:v>
                </c:pt>
                <c:pt idx="54">
                  <c:v>-1.2390999999999999E-2</c:v>
                </c:pt>
                <c:pt idx="55">
                  <c:v>-1.0095E-2</c:v>
                </c:pt>
                <c:pt idx="56">
                  <c:v>-7.0790000000000002E-3</c:v>
                </c:pt>
                <c:pt idx="57">
                  <c:v>-5.0670000000000003E-3</c:v>
                </c:pt>
                <c:pt idx="58">
                  <c:v>-2.5690000000000001E-3</c:v>
                </c:pt>
                <c:pt idx="59">
                  <c:v>-6.3100000000000005E-4</c:v>
                </c:pt>
                <c:pt idx="60">
                  <c:v>5.9810000000000002E-3</c:v>
                </c:pt>
                <c:pt idx="61">
                  <c:v>7.1339999999999997E-3</c:v>
                </c:pt>
                <c:pt idx="62">
                  <c:v>1.0015E-2</c:v>
                </c:pt>
                <c:pt idx="63">
                  <c:v>1.1094E-2</c:v>
                </c:pt>
                <c:pt idx="64">
                  <c:v>1.2801E-2</c:v>
                </c:pt>
                <c:pt idx="65">
                  <c:v>1.3639E-2</c:v>
                </c:pt>
                <c:pt idx="66">
                  <c:v>1.5802E-2</c:v>
                </c:pt>
                <c:pt idx="67">
                  <c:v>1.6286999999999999E-2</c:v>
                </c:pt>
                <c:pt idx="68">
                  <c:v>1.737E-2</c:v>
                </c:pt>
                <c:pt idx="69">
                  <c:v>1.8436000000000001E-2</c:v>
                </c:pt>
                <c:pt idx="70">
                  <c:v>1.8752000000000001E-2</c:v>
                </c:pt>
                <c:pt idx="71">
                  <c:v>1.9243E-2</c:v>
                </c:pt>
                <c:pt idx="72">
                  <c:v>1.9275E-2</c:v>
                </c:pt>
                <c:pt idx="73">
                  <c:v>1.8887000000000001E-2</c:v>
                </c:pt>
                <c:pt idx="74">
                  <c:v>2.0622999999999999E-2</c:v>
                </c:pt>
                <c:pt idx="75">
                  <c:v>1.9702000000000001E-2</c:v>
                </c:pt>
                <c:pt idx="76">
                  <c:v>1.9831000000000001E-2</c:v>
                </c:pt>
                <c:pt idx="77">
                  <c:v>1.9151000000000001E-2</c:v>
                </c:pt>
                <c:pt idx="78">
                  <c:v>1.9689999999999999E-2</c:v>
                </c:pt>
                <c:pt idx="79">
                  <c:v>1.9597E-2</c:v>
                </c:pt>
                <c:pt idx="80">
                  <c:v>1.8064E-2</c:v>
                </c:pt>
                <c:pt idx="81">
                  <c:v>1.7998E-2</c:v>
                </c:pt>
                <c:pt idx="82">
                  <c:v>1.6487999999999999E-2</c:v>
                </c:pt>
                <c:pt idx="83">
                  <c:v>1.5737999999999999E-2</c:v>
                </c:pt>
                <c:pt idx="84">
                  <c:v>1.4907E-2</c:v>
                </c:pt>
                <c:pt idx="85">
                  <c:v>1.3618999999999999E-2</c:v>
                </c:pt>
                <c:pt idx="86">
                  <c:v>1.2736000000000001E-2</c:v>
                </c:pt>
                <c:pt idx="87">
                  <c:v>1.1521E-2</c:v>
                </c:pt>
                <c:pt idx="88">
                  <c:v>1.0555999999999999E-2</c:v>
                </c:pt>
                <c:pt idx="89">
                  <c:v>1.0148000000000001E-2</c:v>
                </c:pt>
                <c:pt idx="90">
                  <c:v>9.0240000000000008E-3</c:v>
                </c:pt>
                <c:pt idx="91">
                  <c:v>8.7250000000000001E-3</c:v>
                </c:pt>
                <c:pt idx="92">
                  <c:v>7.2529999999999999E-3</c:v>
                </c:pt>
                <c:pt idx="93">
                  <c:v>7.1919999999999996E-3</c:v>
                </c:pt>
                <c:pt idx="94">
                  <c:v>6.3160000000000004E-3</c:v>
                </c:pt>
                <c:pt idx="95">
                  <c:v>5.9950000000000003E-3</c:v>
                </c:pt>
                <c:pt idx="96">
                  <c:v>5.1659999999999996E-3</c:v>
                </c:pt>
                <c:pt idx="97">
                  <c:v>4.8149999999999998E-3</c:v>
                </c:pt>
                <c:pt idx="98">
                  <c:v>4.163E-3</c:v>
                </c:pt>
                <c:pt idx="99">
                  <c:v>4.1079999999999997E-3</c:v>
                </c:pt>
                <c:pt idx="100">
                  <c:v>3.643E-3</c:v>
                </c:pt>
                <c:pt idx="101">
                  <c:v>3.3800000000000002E-3</c:v>
                </c:pt>
                <c:pt idx="102">
                  <c:v>2.5430000000000001E-3</c:v>
                </c:pt>
                <c:pt idx="103">
                  <c:v>2.6689999999999999E-3</c:v>
                </c:pt>
                <c:pt idx="104">
                  <c:v>2.6199999999999999E-3</c:v>
                </c:pt>
                <c:pt idx="105">
                  <c:v>1.9959999999999999E-3</c:v>
                </c:pt>
                <c:pt idx="106">
                  <c:v>2.049E-3</c:v>
                </c:pt>
                <c:pt idx="107">
                  <c:v>1.769E-3</c:v>
                </c:pt>
                <c:pt idx="108">
                  <c:v>1.8890000000000001E-3</c:v>
                </c:pt>
                <c:pt idx="109">
                  <c:v>1.016E-3</c:v>
                </c:pt>
                <c:pt idx="110">
                  <c:v>1.7030000000000001E-3</c:v>
                </c:pt>
                <c:pt idx="111">
                  <c:v>8.9599999999999999E-4</c:v>
                </c:pt>
                <c:pt idx="112">
                  <c:v>6.9899999999999997E-4</c:v>
                </c:pt>
                <c:pt idx="113">
                  <c:v>1.127E-3</c:v>
                </c:pt>
                <c:pt idx="114">
                  <c:v>7.76E-4</c:v>
                </c:pt>
                <c:pt idx="115">
                  <c:v>8.2700000000000004E-4</c:v>
                </c:pt>
                <c:pt idx="116">
                  <c:v>1.1590000000000001E-3</c:v>
                </c:pt>
                <c:pt idx="117">
                  <c:v>2.9700000000000001E-4</c:v>
                </c:pt>
                <c:pt idx="118">
                  <c:v>1.0549999999999999E-3</c:v>
                </c:pt>
                <c:pt idx="119">
                  <c:v>2.9599999999999998E-4</c:v>
                </c:pt>
                <c:pt idx="120">
                  <c:v>5.1900000000000004E-4</c:v>
                </c:pt>
                <c:pt idx="121">
                  <c:v>3.4299999999999999E-4</c:v>
                </c:pt>
                <c:pt idx="122">
                  <c:v>5.6499999999999996E-4</c:v>
                </c:pt>
                <c:pt idx="123">
                  <c:v>4.3100000000000001E-4</c:v>
                </c:pt>
                <c:pt idx="124">
                  <c:v>-6.7999999999999999E-5</c:v>
                </c:pt>
                <c:pt idx="125">
                  <c:v>5.3499999999999999E-4</c:v>
                </c:pt>
                <c:pt idx="126">
                  <c:v>6.78E-4</c:v>
                </c:pt>
                <c:pt idx="127">
                  <c:v>3.7800000000000003E-4</c:v>
                </c:pt>
                <c:pt idx="128">
                  <c:v>3.8999999999999999E-4</c:v>
                </c:pt>
                <c:pt idx="129">
                  <c:v>9.9999999999999995E-7</c:v>
                </c:pt>
                <c:pt idx="130">
                  <c:v>2.6699999999999998E-4</c:v>
                </c:pt>
                <c:pt idx="131">
                  <c:v>6.3E-5</c:v>
                </c:pt>
                <c:pt idx="132">
                  <c:v>6.0400000000000004E-4</c:v>
                </c:pt>
                <c:pt idx="133">
                  <c:v>1.9900000000000001E-4</c:v>
                </c:pt>
                <c:pt idx="134">
                  <c:v>9.6000000000000002E-5</c:v>
                </c:pt>
                <c:pt idx="135">
                  <c:v>3.5799999999999997E-4</c:v>
                </c:pt>
                <c:pt idx="136">
                  <c:v>4.37E-4</c:v>
                </c:pt>
                <c:pt idx="137">
                  <c:v>-3.88E-4</c:v>
                </c:pt>
                <c:pt idx="138">
                  <c:v>7.7899999999999996E-4</c:v>
                </c:pt>
                <c:pt idx="139">
                  <c:v>-4.5899999999999999E-4</c:v>
                </c:pt>
                <c:pt idx="140">
                  <c:v>4.0499999999999998E-4</c:v>
                </c:pt>
                <c:pt idx="141">
                  <c:v>-4.6299999999999998E-4</c:v>
                </c:pt>
                <c:pt idx="142">
                  <c:v>5.7499999999999999E-4</c:v>
                </c:pt>
                <c:pt idx="143">
                  <c:v>-3.8099999999999999E-4</c:v>
                </c:pt>
                <c:pt idx="144">
                  <c:v>4.57E-4</c:v>
                </c:pt>
                <c:pt idx="145">
                  <c:v>-1.5E-5</c:v>
                </c:pt>
                <c:pt idx="146">
                  <c:v>8.7299999999999997E-4</c:v>
                </c:pt>
                <c:pt idx="147">
                  <c:v>3.9199999999999999E-4</c:v>
                </c:pt>
                <c:pt idx="148">
                  <c:v>6.4099999999999997E-4</c:v>
                </c:pt>
                <c:pt idx="149">
                  <c:v>5.3700000000000004E-4</c:v>
                </c:pt>
                <c:pt idx="150">
                  <c:v>5.6899999999999995E-4</c:v>
                </c:pt>
                <c:pt idx="151">
                  <c:v>5.2400000000000005E-4</c:v>
                </c:pt>
                <c:pt idx="152">
                  <c:v>2.05E-4</c:v>
                </c:pt>
                <c:pt idx="153">
                  <c:v>5.5000000000000003E-4</c:v>
                </c:pt>
                <c:pt idx="154">
                  <c:v>1.15E-4</c:v>
                </c:pt>
                <c:pt idx="155">
                  <c:v>7.8100000000000001E-4</c:v>
                </c:pt>
                <c:pt idx="156">
                  <c:v>2.31E-4</c:v>
                </c:pt>
                <c:pt idx="157">
                  <c:v>6.2500000000000001E-4</c:v>
                </c:pt>
                <c:pt idx="158">
                  <c:v>1.8799999999999999E-4</c:v>
                </c:pt>
                <c:pt idx="159">
                  <c:v>4.0299999999999998E-4</c:v>
                </c:pt>
                <c:pt idx="160">
                  <c:v>7.2000000000000002E-5</c:v>
                </c:pt>
                <c:pt idx="161">
                  <c:v>-1.1E-5</c:v>
                </c:pt>
                <c:pt idx="162">
                  <c:v>-1.65E-4</c:v>
                </c:pt>
                <c:pt idx="163">
                  <c:v>1.56E-4</c:v>
                </c:pt>
                <c:pt idx="164">
                  <c:v>-2.4699999999999999E-4</c:v>
                </c:pt>
                <c:pt idx="165">
                  <c:v>3.1100000000000002E-4</c:v>
                </c:pt>
                <c:pt idx="166">
                  <c:v>-8.2100000000000001E-4</c:v>
                </c:pt>
                <c:pt idx="167">
                  <c:v>-4.5000000000000003E-5</c:v>
                </c:pt>
                <c:pt idx="168">
                  <c:v>-7.7399999999999995E-4</c:v>
                </c:pt>
                <c:pt idx="169">
                  <c:v>1.8100000000000001E-4</c:v>
                </c:pt>
                <c:pt idx="170">
                  <c:v>-1.1199999999999999E-3</c:v>
                </c:pt>
                <c:pt idx="171">
                  <c:v>-3.8999999999999999E-5</c:v>
                </c:pt>
                <c:pt idx="172">
                  <c:v>-8.4999999999999995E-4</c:v>
                </c:pt>
                <c:pt idx="173">
                  <c:v>-4.8000000000000001E-5</c:v>
                </c:pt>
                <c:pt idx="174">
                  <c:v>-4.3600000000000003E-4</c:v>
                </c:pt>
                <c:pt idx="175">
                  <c:v>4.5199999999999998E-4</c:v>
                </c:pt>
                <c:pt idx="176">
                  <c:v>-2.3800000000000001E-4</c:v>
                </c:pt>
                <c:pt idx="177">
                  <c:v>1.06E-4</c:v>
                </c:pt>
                <c:pt idx="178">
                  <c:v>-1.22E-4</c:v>
                </c:pt>
                <c:pt idx="179">
                  <c:v>3.7199999999999999E-4</c:v>
                </c:pt>
                <c:pt idx="180">
                  <c:v>3.3300000000000002E-4</c:v>
                </c:pt>
                <c:pt idx="181">
                  <c:v>3.2400000000000001E-4</c:v>
                </c:pt>
                <c:pt idx="182">
                  <c:v>5.1800000000000001E-4</c:v>
                </c:pt>
                <c:pt idx="183">
                  <c:v>7.1400000000000001E-4</c:v>
                </c:pt>
                <c:pt idx="184">
                  <c:v>4.4200000000000001E-4</c:v>
                </c:pt>
                <c:pt idx="185">
                  <c:v>9.3099999999999997E-4</c:v>
                </c:pt>
                <c:pt idx="186">
                  <c:v>6.8000000000000005E-4</c:v>
                </c:pt>
                <c:pt idx="187">
                  <c:v>7.7399999999999995E-4</c:v>
                </c:pt>
                <c:pt idx="188">
                  <c:v>1.6429999999999999E-3</c:v>
                </c:pt>
                <c:pt idx="189">
                  <c:v>1.2279999999999999E-3</c:v>
                </c:pt>
                <c:pt idx="190">
                  <c:v>1.415E-3</c:v>
                </c:pt>
                <c:pt idx="191">
                  <c:v>1.8190000000000001E-3</c:v>
                </c:pt>
                <c:pt idx="192">
                  <c:v>1.3699999999999999E-3</c:v>
                </c:pt>
                <c:pt idx="193">
                  <c:v>1.9369999999999999E-3</c:v>
                </c:pt>
                <c:pt idx="194">
                  <c:v>1.7390000000000001E-3</c:v>
                </c:pt>
                <c:pt idx="195">
                  <c:v>2.1689999999999999E-3</c:v>
                </c:pt>
                <c:pt idx="196">
                  <c:v>2.7690000000000002E-3</c:v>
                </c:pt>
                <c:pt idx="197">
                  <c:v>3.2390000000000001E-3</c:v>
                </c:pt>
                <c:pt idx="198">
                  <c:v>4.8440000000000002E-3</c:v>
                </c:pt>
                <c:pt idx="199">
                  <c:v>5.6480000000000002E-3</c:v>
                </c:pt>
                <c:pt idx="200">
                  <c:v>7.6610000000000003E-3</c:v>
                </c:pt>
                <c:pt idx="201">
                  <c:v>9.2390000000000007E-3</c:v>
                </c:pt>
                <c:pt idx="202">
                  <c:v>1.166E-2</c:v>
                </c:pt>
                <c:pt idx="203">
                  <c:v>1.2014E-2</c:v>
                </c:pt>
                <c:pt idx="204">
                  <c:v>1.2748000000000001E-2</c:v>
                </c:pt>
                <c:pt idx="205">
                  <c:v>1.1292E-2</c:v>
                </c:pt>
                <c:pt idx="206">
                  <c:v>1.0822E-2</c:v>
                </c:pt>
                <c:pt idx="207">
                  <c:v>9.0690000000000007E-3</c:v>
                </c:pt>
                <c:pt idx="208">
                  <c:v>8.4720000000000004E-3</c:v>
                </c:pt>
                <c:pt idx="209">
                  <c:v>7.6519999999999999E-3</c:v>
                </c:pt>
                <c:pt idx="210">
                  <c:v>7.0099999999999997E-3</c:v>
                </c:pt>
                <c:pt idx="211">
                  <c:v>6.3800000000000003E-3</c:v>
                </c:pt>
                <c:pt idx="212">
                  <c:v>6.1130000000000004E-3</c:v>
                </c:pt>
                <c:pt idx="213">
                  <c:v>5.3550000000000004E-3</c:v>
                </c:pt>
                <c:pt idx="214">
                  <c:v>5.5900000000000004E-3</c:v>
                </c:pt>
                <c:pt idx="215">
                  <c:v>5.8069999999999997E-3</c:v>
                </c:pt>
                <c:pt idx="216">
                  <c:v>6.2909999999999997E-3</c:v>
                </c:pt>
                <c:pt idx="217">
                  <c:v>7.4159999999999998E-3</c:v>
                </c:pt>
                <c:pt idx="218">
                  <c:v>7.8879999999999992E-3</c:v>
                </c:pt>
                <c:pt idx="219">
                  <c:v>9.4870000000000006E-3</c:v>
                </c:pt>
                <c:pt idx="220">
                  <c:v>9.8219999999999991E-3</c:v>
                </c:pt>
                <c:pt idx="221">
                  <c:v>1.1372999999999999E-2</c:v>
                </c:pt>
                <c:pt idx="222">
                  <c:v>1.0697999999999999E-2</c:v>
                </c:pt>
                <c:pt idx="223">
                  <c:v>1.1336000000000001E-2</c:v>
                </c:pt>
                <c:pt idx="224">
                  <c:v>1.1266E-2</c:v>
                </c:pt>
                <c:pt idx="225">
                  <c:v>1.1701E-2</c:v>
                </c:pt>
                <c:pt idx="226">
                  <c:v>1.2631E-2</c:v>
                </c:pt>
                <c:pt idx="227">
                  <c:v>1.5028E-2</c:v>
                </c:pt>
                <c:pt idx="228">
                  <c:v>1.8258E-2</c:v>
                </c:pt>
                <c:pt idx="229">
                  <c:v>2.3254E-2</c:v>
                </c:pt>
                <c:pt idx="230">
                  <c:v>2.9852E-2</c:v>
                </c:pt>
                <c:pt idx="231">
                  <c:v>3.9495000000000002E-2</c:v>
                </c:pt>
                <c:pt idx="232">
                  <c:v>5.1376999999999999E-2</c:v>
                </c:pt>
                <c:pt idx="233">
                  <c:v>6.5311999999999995E-2</c:v>
                </c:pt>
                <c:pt idx="234">
                  <c:v>7.6624999999999999E-2</c:v>
                </c:pt>
                <c:pt idx="235">
                  <c:v>8.5300000000000001E-2</c:v>
                </c:pt>
                <c:pt idx="236">
                  <c:v>8.8245000000000004E-2</c:v>
                </c:pt>
                <c:pt idx="237">
                  <c:v>8.6716000000000001E-2</c:v>
                </c:pt>
                <c:pt idx="238">
                  <c:v>7.8953999999999996E-2</c:v>
                </c:pt>
                <c:pt idx="239">
                  <c:v>6.8444000000000005E-2</c:v>
                </c:pt>
                <c:pt idx="240">
                  <c:v>5.5649999999999998E-2</c:v>
                </c:pt>
                <c:pt idx="241">
                  <c:v>4.3568000000000003E-2</c:v>
                </c:pt>
                <c:pt idx="242">
                  <c:v>3.1862000000000001E-2</c:v>
                </c:pt>
                <c:pt idx="243">
                  <c:v>2.3337E-2</c:v>
                </c:pt>
                <c:pt idx="244">
                  <c:v>1.5481999999999999E-2</c:v>
                </c:pt>
                <c:pt idx="245">
                  <c:v>1.141E-2</c:v>
                </c:pt>
                <c:pt idx="246">
                  <c:v>7.2639999999999996E-3</c:v>
                </c:pt>
                <c:pt idx="247">
                  <c:v>5.2449999999999997E-3</c:v>
                </c:pt>
                <c:pt idx="248">
                  <c:v>2.8770000000000002E-3</c:v>
                </c:pt>
                <c:pt idx="249">
                  <c:v>1.7979999999999999E-3</c:v>
                </c:pt>
                <c:pt idx="250">
                  <c:v>6.0099999999999997E-4</c:v>
                </c:pt>
                <c:pt idx="251">
                  <c:v>1.55E-4</c:v>
                </c:pt>
                <c:pt idx="252">
                  <c:v>-6.6000000000000005E-5</c:v>
                </c:pt>
                <c:pt idx="253">
                  <c:v>-6.0800000000000003E-4</c:v>
                </c:pt>
                <c:pt idx="254">
                  <c:v>-2.34E-4</c:v>
                </c:pt>
                <c:pt idx="255">
                  <c:v>-9.7599999999999998E-4</c:v>
                </c:pt>
                <c:pt idx="256">
                  <c:v>-8.9499999999999996E-4</c:v>
                </c:pt>
                <c:pt idx="257">
                  <c:v>-1.0219999999999999E-3</c:v>
                </c:pt>
                <c:pt idx="258">
                  <c:v>-7.2499999999999995E-4</c:v>
                </c:pt>
                <c:pt idx="259">
                  <c:v>-9.7599999999999998E-4</c:v>
                </c:pt>
                <c:pt idx="260">
                  <c:v>-9.3499999999999996E-4</c:v>
                </c:pt>
                <c:pt idx="261">
                  <c:v>-1.3450000000000001E-3</c:v>
                </c:pt>
                <c:pt idx="262">
                  <c:v>-1.6689999999999999E-3</c:v>
                </c:pt>
                <c:pt idx="263">
                  <c:v>-1.7570000000000001E-3</c:v>
                </c:pt>
                <c:pt idx="264">
                  <c:v>-1.1980000000000001E-3</c:v>
                </c:pt>
                <c:pt idx="265">
                  <c:v>-1.4599999999999999E-3</c:v>
                </c:pt>
                <c:pt idx="266">
                  <c:v>-1.611E-3</c:v>
                </c:pt>
                <c:pt idx="267">
                  <c:v>-1.7600000000000001E-3</c:v>
                </c:pt>
                <c:pt idx="268">
                  <c:v>-7.9500000000000003E-4</c:v>
                </c:pt>
                <c:pt idx="269">
                  <c:v>-1.668E-3</c:v>
                </c:pt>
                <c:pt idx="270">
                  <c:v>-8.7399999999999999E-4</c:v>
                </c:pt>
                <c:pt idx="271">
                  <c:v>-1.7769999999999999E-3</c:v>
                </c:pt>
                <c:pt idx="272">
                  <c:v>-6.0499999999999996E-4</c:v>
                </c:pt>
                <c:pt idx="273">
                  <c:v>-1.3370000000000001E-3</c:v>
                </c:pt>
                <c:pt idx="274">
                  <c:v>-9.9799999999999997E-4</c:v>
                </c:pt>
                <c:pt idx="275">
                  <c:v>-1.776E-3</c:v>
                </c:pt>
                <c:pt idx="276">
                  <c:v>-7.6599999999999997E-4</c:v>
                </c:pt>
                <c:pt idx="277">
                  <c:v>-1.091E-3</c:v>
                </c:pt>
                <c:pt idx="278">
                  <c:v>-1.0759999999999999E-3</c:v>
                </c:pt>
                <c:pt idx="279">
                  <c:v>-1.9789999999999999E-3</c:v>
                </c:pt>
                <c:pt idx="280">
                  <c:v>-1.4549999999999999E-3</c:v>
                </c:pt>
                <c:pt idx="281">
                  <c:v>-7.4100000000000001E-4</c:v>
                </c:pt>
                <c:pt idx="282">
                  <c:v>-4.6900000000000002E-4</c:v>
                </c:pt>
                <c:pt idx="283">
                  <c:v>-1.253E-3</c:v>
                </c:pt>
                <c:pt idx="284">
                  <c:v>-4.4999999999999999E-4</c:v>
                </c:pt>
                <c:pt idx="285">
                  <c:v>-1.14E-3</c:v>
                </c:pt>
                <c:pt idx="286">
                  <c:v>-7.9699999999999997E-4</c:v>
                </c:pt>
                <c:pt idx="287">
                  <c:v>-1.145E-3</c:v>
                </c:pt>
                <c:pt idx="288">
                  <c:v>-8.7500000000000002E-4</c:v>
                </c:pt>
                <c:pt idx="289">
                  <c:v>-1.322E-3</c:v>
                </c:pt>
                <c:pt idx="290">
                  <c:v>-9.77E-4</c:v>
                </c:pt>
                <c:pt idx="291">
                  <c:v>-1.2340000000000001E-3</c:v>
                </c:pt>
                <c:pt idx="292">
                  <c:v>-5.1599999999999997E-4</c:v>
                </c:pt>
                <c:pt idx="293">
                  <c:v>-1.3569999999999999E-3</c:v>
                </c:pt>
                <c:pt idx="294">
                  <c:v>-2.5700000000000001E-4</c:v>
                </c:pt>
                <c:pt idx="295">
                  <c:v>-8.6600000000000002E-4</c:v>
                </c:pt>
                <c:pt idx="296">
                  <c:v>-4.28E-4</c:v>
                </c:pt>
                <c:pt idx="297">
                  <c:v>-3.0499999999999999E-4</c:v>
                </c:pt>
                <c:pt idx="298">
                  <c:v>-6.9300000000000004E-4</c:v>
                </c:pt>
                <c:pt idx="299">
                  <c:v>-6.4700000000000001E-4</c:v>
                </c:pt>
                <c:pt idx="300">
                  <c:v>-1.477E-3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7F1D-6A40-B217-49A96C4713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44030144"/>
        <c:axId val="843996944"/>
      </c:scatterChart>
      <c:valAx>
        <c:axId val="844030144"/>
        <c:scaling>
          <c:orientation val="minMax"/>
          <c:max val="800"/>
          <c:min val="27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wavelength</a:t>
                </a:r>
                <a:r>
                  <a:rPr lang="en-US" baseline="0"/>
                  <a:t> </a:t>
                </a:r>
                <a:r>
                  <a:rPr lang="el-GR"/>
                  <a:t>(</a:t>
                </a:r>
                <a:r>
                  <a:rPr lang="en-US"/>
                  <a:t>nm)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843996944"/>
        <c:crosses val="autoZero"/>
        <c:crossBetween val="midCat"/>
      </c:valAx>
      <c:valAx>
        <c:axId val="843996944"/>
        <c:scaling>
          <c:orientation val="minMax"/>
          <c:max val="1.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abs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84403014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08215384860596"/>
          <c:y val="0.89612383669081941"/>
          <c:w val="0.67392785834453983"/>
          <c:h val="6.79720922021571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Ποσοστιαία μεταβολή φθορισμού συναρτήσει χρόνου ακτινοβόλησης</a:t>
            </a:r>
          </a:p>
        </c:rich>
      </c:tx>
      <c:layout>
        <c:manualLayout>
          <c:xMode val="edge"/>
          <c:yMode val="edge"/>
          <c:x val="0.14232408804766744"/>
          <c:y val="1.980497764386910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Φύλλο1!$I$2</c:f>
              <c:strCache>
                <c:ptCount val="1"/>
                <c:pt idx="0">
                  <c:v>PNIPAM</c:v>
                </c:pt>
              </c:strCache>
            </c:strRef>
          </c:tx>
          <c:spPr>
            <a:ln w="19050" cap="rnd">
              <a:solidFill>
                <a:srgbClr val="92D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92D050"/>
              </a:solidFill>
              <a:ln w="9525">
                <a:solidFill>
                  <a:srgbClr val="92D050"/>
                </a:solidFill>
              </a:ln>
              <a:effectLst/>
            </c:spPr>
          </c:marker>
          <c:xVal>
            <c:numRef>
              <c:f>Φύλλο1!$H$3:$H$17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</c:numCache>
            </c:numRef>
          </c:xVal>
          <c:yVal>
            <c:numRef>
              <c:f>Φύλλο1!$I$3:$I$17</c:f>
              <c:numCache>
                <c:formatCode>0.00%</c:formatCode>
                <c:ptCount val="15"/>
                <c:pt idx="0">
                  <c:v>1</c:v>
                </c:pt>
                <c:pt idx="1">
                  <c:v>0.9979782663634067</c:v>
                </c:pt>
                <c:pt idx="2">
                  <c:v>1.3473591104371998</c:v>
                </c:pt>
                <c:pt idx="3">
                  <c:v>1.4556482183472328</c:v>
                </c:pt>
                <c:pt idx="4">
                  <c:v>1.5564821834723277</c:v>
                </c:pt>
                <c:pt idx="5">
                  <c:v>1.5543340914834471</c:v>
                </c:pt>
                <c:pt idx="6">
                  <c:v>1.5109931766489764</c:v>
                </c:pt>
                <c:pt idx="7">
                  <c:v>1.7562547384382108</c:v>
                </c:pt>
                <c:pt idx="8">
                  <c:v>1.8100833965125094</c:v>
                </c:pt>
                <c:pt idx="9">
                  <c:v>1.8080616628759161</c:v>
                </c:pt>
                <c:pt idx="10">
                  <c:v>1.9521101844831945</c:v>
                </c:pt>
                <c:pt idx="11">
                  <c:v>1.9826889057366692</c:v>
                </c:pt>
                <c:pt idx="12">
                  <c:v>2.2260550922415971</c:v>
                </c:pt>
                <c:pt idx="13">
                  <c:v>2.487995956532727</c:v>
                </c:pt>
                <c:pt idx="14">
                  <c:v>2.6988880464998735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9E4-F74E-912E-C3529269834B}"/>
            </c:ext>
          </c:extLst>
        </c:ser>
        <c:ser>
          <c:idx val="1"/>
          <c:order val="1"/>
          <c:tx>
            <c:strRef>
              <c:f>Φύλλο1!$J$2</c:f>
              <c:strCache>
                <c:ptCount val="1"/>
                <c:pt idx="0">
                  <c:v>ZnPc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C00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Φύλλο1!$H$3:$H$17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</c:numCache>
            </c:numRef>
          </c:xVal>
          <c:yVal>
            <c:numRef>
              <c:f>Φύλλο1!$J$3:$J$17</c:f>
              <c:numCache>
                <c:formatCode>0.00%</c:formatCode>
                <c:ptCount val="15"/>
                <c:pt idx="0">
                  <c:v>1</c:v>
                </c:pt>
                <c:pt idx="1">
                  <c:v>1.1258955010029612</c:v>
                </c:pt>
                <c:pt idx="2">
                  <c:v>1.4491355430318082</c:v>
                </c:pt>
                <c:pt idx="3">
                  <c:v>1.605119877734263</c:v>
                </c:pt>
                <c:pt idx="4">
                  <c:v>1.9361925685356767</c:v>
                </c:pt>
                <c:pt idx="5">
                  <c:v>2.2451045945171457</c:v>
                </c:pt>
                <c:pt idx="6">
                  <c:v>2.4646098003629762</c:v>
                </c:pt>
                <c:pt idx="7">
                  <c:v>2.675613716687363</c:v>
                </c:pt>
                <c:pt idx="8">
                  <c:v>2.9889196675900278</c:v>
                </c:pt>
                <c:pt idx="9">
                  <c:v>3.2066099914031905</c:v>
                </c:pt>
                <c:pt idx="10">
                  <c:v>3.5530614194287899</c:v>
                </c:pt>
                <c:pt idx="11">
                  <c:v>4.1276148629286462</c:v>
                </c:pt>
                <c:pt idx="12">
                  <c:v>4.8638838475499089</c:v>
                </c:pt>
                <c:pt idx="13">
                  <c:v>5.4612665966185885</c:v>
                </c:pt>
                <c:pt idx="14">
                  <c:v>6.1220746967236597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9E4-F74E-912E-C3529269834B}"/>
            </c:ext>
          </c:extLst>
        </c:ser>
        <c:ser>
          <c:idx val="2"/>
          <c:order val="2"/>
          <c:tx>
            <c:strRef>
              <c:f>Φύλλο1!$K$2</c:f>
              <c:strCache>
                <c:ptCount val="1"/>
                <c:pt idx="0">
                  <c:v>PNIPAM/ZnPc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rgbClr val="0070C0"/>
                </a:solidFill>
              </a:ln>
              <a:effectLst/>
            </c:spPr>
          </c:marker>
          <c:xVal>
            <c:numRef>
              <c:f>Φύλλο1!$H$3:$H$17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</c:numCache>
            </c:numRef>
          </c:xVal>
          <c:yVal>
            <c:numRef>
              <c:f>Φύλλο1!$K$3:$K$17</c:f>
              <c:numCache>
                <c:formatCode>0.00%</c:formatCode>
                <c:ptCount val="15"/>
                <c:pt idx="0">
                  <c:v>1</c:v>
                </c:pt>
                <c:pt idx="1">
                  <c:v>1.2287785833798102</c:v>
                </c:pt>
                <c:pt idx="2">
                  <c:v>1.2065811489124372</c:v>
                </c:pt>
                <c:pt idx="3">
                  <c:v>1.2960401561628554</c:v>
                </c:pt>
                <c:pt idx="4">
                  <c:v>1.5090909090909088</c:v>
                </c:pt>
                <c:pt idx="5">
                  <c:v>1.5071946458449526</c:v>
                </c:pt>
                <c:pt idx="6">
                  <c:v>1.6857780256553261</c:v>
                </c:pt>
                <c:pt idx="7">
                  <c:v>1.6548800892359175</c:v>
                </c:pt>
                <c:pt idx="8">
                  <c:v>1.6554378137200221</c:v>
                </c:pt>
                <c:pt idx="9">
                  <c:v>1.7268265476854434</c:v>
                </c:pt>
                <c:pt idx="10">
                  <c:v>1.8694924707194644</c:v>
                </c:pt>
                <c:pt idx="11">
                  <c:v>1.9759063022866701</c:v>
                </c:pt>
                <c:pt idx="12">
                  <c:v>2.068042387060792</c:v>
                </c:pt>
                <c:pt idx="13">
                  <c:v>2.2886781929726716</c:v>
                </c:pt>
                <c:pt idx="14">
                  <c:v>2.464138315672058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9E4-F74E-912E-C3529269834B}"/>
            </c:ext>
          </c:extLst>
        </c:ser>
        <c:ser>
          <c:idx val="3"/>
          <c:order val="3"/>
          <c:tx>
            <c:strRef>
              <c:f>Φύλλο1!$L$2</c:f>
              <c:strCache>
                <c:ptCount val="1"/>
                <c:pt idx="0">
                  <c:v>PNIPAM/CQD</c:v>
                </c:pt>
              </c:strCache>
            </c:strRef>
          </c:tx>
          <c:spPr>
            <a:ln w="19050" cap="rnd">
              <a:solidFill>
                <a:srgbClr val="FFC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rgbClr val="FFC000"/>
                </a:solidFill>
              </a:ln>
              <a:effectLst/>
            </c:spPr>
          </c:marker>
          <c:xVal>
            <c:numRef>
              <c:f>Φύλλο1!$H$3:$H$17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</c:numCache>
            </c:numRef>
          </c:xVal>
          <c:yVal>
            <c:numRef>
              <c:f>Φύλλο1!$L$3:$L$17</c:f>
              <c:numCache>
                <c:formatCode>0.00%</c:formatCode>
                <c:ptCount val="15"/>
                <c:pt idx="0">
                  <c:v>1</c:v>
                </c:pt>
                <c:pt idx="1">
                  <c:v>1.2870956985661888</c:v>
                </c:pt>
                <c:pt idx="2">
                  <c:v>1.3984661553851283</c:v>
                </c:pt>
                <c:pt idx="3">
                  <c:v>1.6848949649883296</c:v>
                </c:pt>
                <c:pt idx="4">
                  <c:v>1.7713682338557297</c:v>
                </c:pt>
                <c:pt idx="5">
                  <c:v>1.9364232521951761</c:v>
                </c:pt>
                <c:pt idx="6">
                  <c:v>2.3831277092364123</c:v>
                </c:pt>
                <c:pt idx="7">
                  <c:v>2.6072024008002668</c:v>
                </c:pt>
                <c:pt idx="8">
                  <c:v>2.7919306435478495</c:v>
                </c:pt>
                <c:pt idx="9">
                  <c:v>2.9158608425030565</c:v>
                </c:pt>
                <c:pt idx="10">
                  <c:v>3.1725019450928089</c:v>
                </c:pt>
                <c:pt idx="11">
                  <c:v>3.8646215405135043</c:v>
                </c:pt>
                <c:pt idx="12">
                  <c:v>4.1529398688451709</c:v>
                </c:pt>
                <c:pt idx="13">
                  <c:v>4.4681560520173393</c:v>
                </c:pt>
                <c:pt idx="14">
                  <c:v>5.366677781482716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9E4-F74E-912E-C3529269834B}"/>
            </c:ext>
          </c:extLst>
        </c:ser>
        <c:ser>
          <c:idx val="4"/>
          <c:order val="4"/>
          <c:tx>
            <c:strRef>
              <c:f>Φύλλο1!$M$2</c:f>
              <c:strCache>
                <c:ptCount val="1"/>
                <c:pt idx="0">
                  <c:v>ZPD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Φύλλο1!$H$3:$H$17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15</c:v>
                </c:pt>
                <c:pt idx="12">
                  <c:v>20</c:v>
                </c:pt>
                <c:pt idx="13">
                  <c:v>25</c:v>
                </c:pt>
                <c:pt idx="14">
                  <c:v>30</c:v>
                </c:pt>
              </c:numCache>
            </c:numRef>
          </c:xVal>
          <c:yVal>
            <c:numRef>
              <c:f>Φύλλο1!$M$3:$M$17</c:f>
              <c:numCache>
                <c:formatCode>0.00%</c:formatCode>
                <c:ptCount val="15"/>
                <c:pt idx="0">
                  <c:v>1</c:v>
                </c:pt>
                <c:pt idx="1">
                  <c:v>1.0347437171659803</c:v>
                </c:pt>
                <c:pt idx="2">
                  <c:v>1.0574187136163566</c:v>
                </c:pt>
                <c:pt idx="3">
                  <c:v>1.1043447394576176</c:v>
                </c:pt>
                <c:pt idx="4">
                  <c:v>1.1356808178333098</c:v>
                </c:pt>
                <c:pt idx="5">
                  <c:v>1.1667329263098112</c:v>
                </c:pt>
                <c:pt idx="6">
                  <c:v>1.2014908419707513</c:v>
                </c:pt>
                <c:pt idx="7">
                  <c:v>1.1998154195655262</c:v>
                </c:pt>
                <c:pt idx="8">
                  <c:v>1.270708504898481</c:v>
                </c:pt>
                <c:pt idx="9">
                  <c:v>1.2910549481754934</c:v>
                </c:pt>
                <c:pt idx="10">
                  <c:v>1.3006247337782195</c:v>
                </c:pt>
                <c:pt idx="11">
                  <c:v>1.4173079653556724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9E4-F74E-912E-C352926983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2028639"/>
        <c:axId val="442411455"/>
      </c:scatterChart>
      <c:valAx>
        <c:axId val="1112028639"/>
        <c:scaling>
          <c:orientation val="minMax"/>
          <c:max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 irradiation (min)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442411455"/>
        <c:crosses val="autoZero"/>
        <c:crossBetween val="midCat"/>
      </c:valAx>
      <c:valAx>
        <c:axId val="442411455"/>
        <c:scaling>
          <c:orientation val="minMax"/>
          <c:max val="6.5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percentage change of fluorescence (%) 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.0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11202863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Σκοτεινή Κυτταροτοξικότητα για την</a:t>
            </a:r>
            <a:r>
              <a:rPr lang="el-GR" baseline="0"/>
              <a:t> </a:t>
            </a:r>
            <a:r>
              <a:rPr lang="en-US" baseline="0"/>
              <a:t>ZnPc</a:t>
            </a:r>
            <a:endParaRPr lang="el-G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>
                <a:lumMod val="20000"/>
                <a:lumOff val="80000"/>
              </a:schemeClr>
            </a:solidFill>
            <a:ln w="28575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[MTT.xlsx]MTT_29_05_24!$P$10:$P$14</c:f>
                <c:numCache>
                  <c:formatCode>General</c:formatCode>
                  <c:ptCount val="5"/>
                  <c:pt idx="0">
                    <c:v>1.1727174470757417E-2</c:v>
                  </c:pt>
                  <c:pt idx="1">
                    <c:v>2.1107665110046178E-2</c:v>
                  </c:pt>
                  <c:pt idx="2">
                    <c:v>2.2731331656972855E-2</c:v>
                  </c:pt>
                  <c:pt idx="3">
                    <c:v>6.4946661877065215E-2</c:v>
                  </c:pt>
                  <c:pt idx="4">
                    <c:v>7.3064994611698516E-3</c:v>
                  </c:pt>
                </c:numCache>
              </c:numRef>
            </c:plus>
            <c:minus>
              <c:numRef>
                <c:f>[MTT.xlsx]MTT_29_05_24!$P$10:$P$14</c:f>
                <c:numCache>
                  <c:formatCode>General</c:formatCode>
                  <c:ptCount val="5"/>
                  <c:pt idx="0">
                    <c:v>1.1727174470757417E-2</c:v>
                  </c:pt>
                  <c:pt idx="1">
                    <c:v>2.1107665110046178E-2</c:v>
                  </c:pt>
                  <c:pt idx="2">
                    <c:v>2.2731331656972855E-2</c:v>
                  </c:pt>
                  <c:pt idx="3">
                    <c:v>6.4946661877065215E-2</c:v>
                  </c:pt>
                  <c:pt idx="4">
                    <c:v>7.3064994611698516E-3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accent4">
                    <a:lumMod val="75000"/>
                  </a:schemeClr>
                </a:solidFill>
                <a:round/>
              </a:ln>
              <a:effectLst/>
            </c:spPr>
          </c:errBars>
          <c:cat>
            <c:numRef>
              <c:f>[MTT.xlsx]MTT_29_05_24!$N$10:$N$14</c:f>
              <c:numCache>
                <c:formatCode>General</c:formatCode>
                <c:ptCount val="5"/>
                <c:pt idx="0">
                  <c:v>0.5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</c:numCache>
            </c:numRef>
          </c:cat>
          <c:val>
            <c:numRef>
              <c:f>[MTT.xlsx]MTT_29_05_24!$O$10:$O$14</c:f>
              <c:numCache>
                <c:formatCode>0%</c:formatCode>
                <c:ptCount val="5"/>
                <c:pt idx="0">
                  <c:v>0.97627248373517039</c:v>
                </c:pt>
                <c:pt idx="1">
                  <c:v>0.86</c:v>
                </c:pt>
                <c:pt idx="2">
                  <c:v>0.73</c:v>
                </c:pt>
                <c:pt idx="3">
                  <c:v>0.65</c:v>
                </c:pt>
                <c:pt idx="4">
                  <c:v>0.71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D44-5040-8F6C-8B97FF94C4B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493906351"/>
        <c:axId val="1493605647"/>
      </c:barChart>
      <c:catAx>
        <c:axId val="149390635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Συγκέντρωση (μΜ)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493605647"/>
        <c:crosses val="autoZero"/>
        <c:auto val="1"/>
        <c:lblAlgn val="ctr"/>
        <c:lblOffset val="100"/>
        <c:noMultiLvlLbl val="0"/>
      </c:catAx>
      <c:valAx>
        <c:axId val="1493605647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Βιωσιμότητα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49390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solidFill>
        <a:srgbClr val="92D050">
          <a:alpha val="0"/>
        </a:srgbClr>
      </a:solidFill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  <c:userShapes r:id="rId4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Σκοτεινή Κυτταροτοξικότητα δειγμάτων με </a:t>
            </a:r>
            <a:r>
              <a:rPr lang="en-US" dirty="0"/>
              <a:t>PNIPAM (5 </a:t>
            </a:r>
            <a:r>
              <a:rPr lang="el-GR" dirty="0"/>
              <a:t>μ</a:t>
            </a:r>
            <a:r>
              <a:rPr lang="en-US" dirty="0"/>
              <a:t>g/mL)</a:t>
            </a:r>
            <a:r>
              <a:rPr lang="el-GR" dirty="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0.1120331238171816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0B1-CD47-960F-460DEA13C47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l-GR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[MTT.xlsx]MTT_29_05_24!$D$31:$D$34</c:f>
                <c:numCache>
                  <c:formatCode>General</c:formatCode>
                  <c:ptCount val="4"/>
                  <c:pt idx="0">
                    <c:v>1.510433788926953E-2</c:v>
                  </c:pt>
                  <c:pt idx="1">
                    <c:v>5.4263732417005599E-2</c:v>
                  </c:pt>
                  <c:pt idx="2">
                    <c:v>3.5802874996787172E-2</c:v>
                  </c:pt>
                  <c:pt idx="3">
                    <c:v>2.5535002630871165E-3</c:v>
                  </c:pt>
                </c:numCache>
              </c:numRef>
            </c:plus>
            <c:minus>
              <c:numRef>
                <c:f>[MTT.xlsx]MTT_29_05_24!$D$31:$D$34</c:f>
                <c:numCache>
                  <c:formatCode>General</c:formatCode>
                  <c:ptCount val="4"/>
                  <c:pt idx="0">
                    <c:v>1.510433788926953E-2</c:v>
                  </c:pt>
                  <c:pt idx="1">
                    <c:v>5.4263732417005599E-2</c:v>
                  </c:pt>
                  <c:pt idx="2">
                    <c:v>3.5802874996787172E-2</c:v>
                  </c:pt>
                  <c:pt idx="3">
                    <c:v>2.5535002630871165E-3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[MTT.xlsx]MTT_29_05_24!$B$31:$B$34</c:f>
              <c:strCache>
                <c:ptCount val="4"/>
                <c:pt idx="0">
                  <c:v>PNIPAM</c:v>
                </c:pt>
                <c:pt idx="1">
                  <c:v>PNIPAM/N-CQDs</c:v>
                </c:pt>
                <c:pt idx="2">
                  <c:v>RNIPAM/ZnPc</c:v>
                </c:pt>
                <c:pt idx="3">
                  <c:v>ZnPc/PNIPAM/N-CQDs</c:v>
                </c:pt>
              </c:strCache>
            </c:strRef>
          </c:cat>
          <c:val>
            <c:numRef>
              <c:f>[MTT.xlsx]MTT_29_05_24!$C$31:$C$34</c:f>
              <c:numCache>
                <c:formatCode>0%</c:formatCode>
                <c:ptCount val="4"/>
                <c:pt idx="0">
                  <c:v>0.98</c:v>
                </c:pt>
                <c:pt idx="1">
                  <c:v>1</c:v>
                </c:pt>
                <c:pt idx="2">
                  <c:v>0.74</c:v>
                </c:pt>
                <c:pt idx="3">
                  <c:v>0.92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0B1-CD47-960F-460DEA13C473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675578623"/>
        <c:axId val="1473074335"/>
      </c:barChart>
      <c:catAx>
        <c:axId val="16755786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473074335"/>
        <c:crosses val="autoZero"/>
        <c:auto val="1"/>
        <c:lblAlgn val="ctr"/>
        <c:lblOffset val="100"/>
        <c:noMultiLvlLbl val="0"/>
      </c:catAx>
      <c:valAx>
        <c:axId val="1473074335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Βιωσιμότητα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6755786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Δείκτης Πολυδιασποράς </a:t>
            </a: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PDI - </a:t>
            </a:r>
            <a:r>
              <a:rPr lang="el-GR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Χρόνος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Φύλλο1!$B$43</c:f>
              <c:strCache>
                <c:ptCount val="1"/>
                <c:pt idx="0">
                  <c:v>10%/25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Φύλλο1!$A$44:$A$58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Φύλλο1!$B$44:$B$58</c:f>
              <c:numCache>
                <c:formatCode>General</c:formatCode>
                <c:ptCount val="15"/>
                <c:pt idx="1">
                  <c:v>0.45100000000000001</c:v>
                </c:pt>
                <c:pt idx="2">
                  <c:v>0.46</c:v>
                </c:pt>
                <c:pt idx="3">
                  <c:v>0.495</c:v>
                </c:pt>
                <c:pt idx="5">
                  <c:v>0.46400000000000002</c:v>
                </c:pt>
                <c:pt idx="7">
                  <c:v>0.47299999999999998</c:v>
                </c:pt>
                <c:pt idx="8">
                  <c:v>0.48199999999999998</c:v>
                </c:pt>
                <c:pt idx="11">
                  <c:v>0.48299999999999998</c:v>
                </c:pt>
                <c:pt idx="12">
                  <c:v>0.47899999999999998</c:v>
                </c:pt>
                <c:pt idx="14">
                  <c:v>0.48299999999999998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5CA-A447-A19A-16DB40F5E028}"/>
            </c:ext>
          </c:extLst>
        </c:ser>
        <c:ser>
          <c:idx val="1"/>
          <c:order val="1"/>
          <c:tx>
            <c:strRef>
              <c:f>Φύλλο1!$C$43</c:f>
              <c:strCache>
                <c:ptCount val="1"/>
                <c:pt idx="0">
                  <c:v>10%/45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Φύλλο1!$A$44:$A$58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Φύλλο1!$C$44:$C$58</c:f>
              <c:numCache>
                <c:formatCode>General</c:formatCode>
                <c:ptCount val="15"/>
                <c:pt idx="1">
                  <c:v>0.47899999999999998</c:v>
                </c:pt>
                <c:pt idx="3">
                  <c:v>0.5</c:v>
                </c:pt>
                <c:pt idx="5">
                  <c:v>0.47899999999999998</c:v>
                </c:pt>
                <c:pt idx="7">
                  <c:v>0.48499999999999999</c:v>
                </c:pt>
                <c:pt idx="8">
                  <c:v>0.48099999999999998</c:v>
                </c:pt>
                <c:pt idx="11">
                  <c:v>0.47099999999999997</c:v>
                </c:pt>
                <c:pt idx="12">
                  <c:v>0.50700000000000001</c:v>
                </c:pt>
                <c:pt idx="14">
                  <c:v>0.49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E5CA-A447-A19A-16DB40F5E028}"/>
            </c:ext>
          </c:extLst>
        </c:ser>
        <c:ser>
          <c:idx val="2"/>
          <c:order val="2"/>
          <c:tx>
            <c:strRef>
              <c:f>Φύλλο1!$D$43</c:f>
              <c:strCache>
                <c:ptCount val="1"/>
                <c:pt idx="0">
                  <c:v>30%/25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Φύλλο1!$A$44:$A$58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Φύλλο1!$D$44:$D$58</c:f>
              <c:numCache>
                <c:formatCode>General</c:formatCode>
                <c:ptCount val="15"/>
                <c:pt idx="0">
                  <c:v>0.443</c:v>
                </c:pt>
                <c:pt idx="1">
                  <c:v>0.46800000000000003</c:v>
                </c:pt>
                <c:pt idx="3">
                  <c:v>0.48399999999999999</c:v>
                </c:pt>
                <c:pt idx="4">
                  <c:v>0.49</c:v>
                </c:pt>
                <c:pt idx="7">
                  <c:v>0.47099999999999997</c:v>
                </c:pt>
                <c:pt idx="9">
                  <c:v>0.47399999999999998</c:v>
                </c:pt>
                <c:pt idx="13">
                  <c:v>0.46400000000000002</c:v>
                </c:pt>
                <c:pt idx="14">
                  <c:v>0.47299999999999998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E5CA-A447-A19A-16DB40F5E028}"/>
            </c:ext>
          </c:extLst>
        </c:ser>
        <c:ser>
          <c:idx val="3"/>
          <c:order val="3"/>
          <c:tx>
            <c:strRef>
              <c:f>Φύλλο1!$E$43</c:f>
              <c:strCache>
                <c:ptCount val="1"/>
                <c:pt idx="0">
                  <c:v>30%/45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Φύλλο1!$A$44:$A$58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Φύλλο1!$E$44:$E$58</c:f>
              <c:numCache>
                <c:formatCode>General</c:formatCode>
                <c:ptCount val="15"/>
                <c:pt idx="0">
                  <c:v>0.439</c:v>
                </c:pt>
                <c:pt idx="1">
                  <c:v>0.46400000000000002</c:v>
                </c:pt>
                <c:pt idx="2">
                  <c:v>0.46600000000000003</c:v>
                </c:pt>
                <c:pt idx="3">
                  <c:v>0.46899999999999997</c:v>
                </c:pt>
                <c:pt idx="4">
                  <c:v>0.48099999999999998</c:v>
                </c:pt>
                <c:pt idx="7">
                  <c:v>0.47099999999999997</c:v>
                </c:pt>
                <c:pt idx="9">
                  <c:v>0.46400000000000002</c:v>
                </c:pt>
                <c:pt idx="13">
                  <c:v>0.46800000000000003</c:v>
                </c:pt>
                <c:pt idx="14">
                  <c:v>0.46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E5CA-A447-A19A-16DB40F5E028}"/>
            </c:ext>
          </c:extLst>
        </c:ser>
        <c:ser>
          <c:idx val="4"/>
          <c:order val="4"/>
          <c:tx>
            <c:strRef>
              <c:f>Φύλλο1!$F$43</c:f>
              <c:strCache>
                <c:ptCount val="1"/>
                <c:pt idx="0">
                  <c:v>20%/25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Φύλλο1!$A$44:$A$58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Φύλλο1!$F$44:$F$58</c:f>
              <c:numCache>
                <c:formatCode>General</c:formatCode>
                <c:ptCount val="15"/>
                <c:pt idx="1">
                  <c:v>0.49</c:v>
                </c:pt>
                <c:pt idx="3">
                  <c:v>0.48299999999999998</c:v>
                </c:pt>
                <c:pt idx="6">
                  <c:v>0.442</c:v>
                </c:pt>
                <c:pt idx="10">
                  <c:v>0.50800000000000001</c:v>
                </c:pt>
                <c:pt idx="12">
                  <c:v>0.50700000000000001</c:v>
                </c:pt>
                <c:pt idx="14">
                  <c:v>0.51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E5CA-A447-A19A-16DB40F5E028}"/>
            </c:ext>
          </c:extLst>
        </c:ser>
        <c:ser>
          <c:idx val="5"/>
          <c:order val="5"/>
          <c:tx>
            <c:strRef>
              <c:f>Φύλλο1!$G$43</c:f>
              <c:strCache>
                <c:ptCount val="1"/>
                <c:pt idx="0">
                  <c:v>20%/45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Φύλλο1!$A$44:$A$58</c:f>
              <c:numCache>
                <c:formatCode>General</c:formatCode>
                <c:ptCount val="15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13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22</c:v>
                </c:pt>
                <c:pt idx="13">
                  <c:v>23</c:v>
                </c:pt>
                <c:pt idx="14">
                  <c:v>30</c:v>
                </c:pt>
              </c:numCache>
            </c:numRef>
          </c:xVal>
          <c:yVal>
            <c:numRef>
              <c:f>Φύλλο1!$G$44:$G$58</c:f>
              <c:numCache>
                <c:formatCode>General</c:formatCode>
                <c:ptCount val="15"/>
                <c:pt idx="1">
                  <c:v>0.52600000000000002</c:v>
                </c:pt>
                <c:pt idx="3">
                  <c:v>0.51600000000000001</c:v>
                </c:pt>
                <c:pt idx="6">
                  <c:v>0.501</c:v>
                </c:pt>
                <c:pt idx="10">
                  <c:v>0.496</c:v>
                </c:pt>
                <c:pt idx="12">
                  <c:v>0.505</c:v>
                </c:pt>
                <c:pt idx="14">
                  <c:v>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E5CA-A447-A19A-16DB40F5E0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0547072"/>
        <c:axId val="454988160"/>
      </c:scatterChart>
      <c:valAx>
        <c:axId val="450547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time (day)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454988160"/>
        <c:crosses val="autoZero"/>
        <c:crossBetween val="midCat"/>
      </c:valAx>
      <c:valAx>
        <c:axId val="454988160"/>
        <c:scaling>
          <c:orientation val="minMax"/>
          <c:max val="0.6"/>
          <c:min val="0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PDI (-)</a:t>
                </a:r>
                <a:endParaRPr lang="el-GR"/>
              </a:p>
            </c:rich>
          </c:tx>
          <c:layout>
            <c:manualLayout>
              <c:xMode val="edge"/>
              <c:yMode val="edge"/>
              <c:x val="3.0555555555555555E-2"/>
              <c:y val="0.37875364537766115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4505470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span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Ένταση -</a:t>
            </a:r>
            <a:r>
              <a:rPr lang="el-GR" baseline="0"/>
              <a:t> Θερμοκρασία</a:t>
            </a:r>
            <a:endParaRPr lang="el-GR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heating!$B$1</c:f>
              <c:strCache>
                <c:ptCount val="1"/>
                <c:pt idx="0">
                  <c:v> 10%/25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heating!$A$2:$A$8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heating!$B$2:$B$8</c:f>
              <c:numCache>
                <c:formatCode>General</c:formatCode>
                <c:ptCount val="7"/>
                <c:pt idx="0">
                  <c:v>290</c:v>
                </c:pt>
                <c:pt idx="1">
                  <c:v>319</c:v>
                </c:pt>
                <c:pt idx="2">
                  <c:v>1461</c:v>
                </c:pt>
                <c:pt idx="3">
                  <c:v>11903</c:v>
                </c:pt>
                <c:pt idx="4">
                  <c:v>21806</c:v>
                </c:pt>
                <c:pt idx="5">
                  <c:v>18032</c:v>
                </c:pt>
                <c:pt idx="6">
                  <c:v>23161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516-A64F-BF75-C984B556D0AD}"/>
            </c:ext>
          </c:extLst>
        </c:ser>
        <c:ser>
          <c:idx val="1"/>
          <c:order val="1"/>
          <c:tx>
            <c:strRef>
              <c:f>heating!$C$1</c:f>
              <c:strCache>
                <c:ptCount val="1"/>
                <c:pt idx="0">
                  <c:v>10%/45 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heating!$A$2:$A$8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heating!$C$2:$C$8</c:f>
              <c:numCache>
                <c:formatCode>General</c:formatCode>
                <c:ptCount val="7"/>
                <c:pt idx="0">
                  <c:v>349</c:v>
                </c:pt>
                <c:pt idx="1">
                  <c:v>410</c:v>
                </c:pt>
                <c:pt idx="2">
                  <c:v>1390</c:v>
                </c:pt>
                <c:pt idx="3">
                  <c:v>7200</c:v>
                </c:pt>
                <c:pt idx="4">
                  <c:v>17516</c:v>
                </c:pt>
                <c:pt idx="5">
                  <c:v>20838</c:v>
                </c:pt>
                <c:pt idx="6">
                  <c:v>21419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516-A64F-BF75-C984B556D0AD}"/>
            </c:ext>
          </c:extLst>
        </c:ser>
        <c:ser>
          <c:idx val="2"/>
          <c:order val="2"/>
          <c:tx>
            <c:strRef>
              <c:f>heating!$D$1</c:f>
              <c:strCache>
                <c:ptCount val="1"/>
                <c:pt idx="0">
                  <c:v>30%/25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heating!$A$2:$A$8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heating!$D$2:$D$8</c:f>
              <c:numCache>
                <c:formatCode>General</c:formatCode>
                <c:ptCount val="7"/>
                <c:pt idx="0">
                  <c:v>232</c:v>
                </c:pt>
                <c:pt idx="1">
                  <c:v>288</c:v>
                </c:pt>
                <c:pt idx="2">
                  <c:v>79200</c:v>
                </c:pt>
                <c:pt idx="3">
                  <c:v>353000</c:v>
                </c:pt>
                <c:pt idx="4">
                  <c:v>327000</c:v>
                </c:pt>
                <c:pt idx="5">
                  <c:v>305000</c:v>
                </c:pt>
                <c:pt idx="6">
                  <c:v>291000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516-A64F-BF75-C984B556D0AD}"/>
            </c:ext>
          </c:extLst>
        </c:ser>
        <c:ser>
          <c:idx val="3"/>
          <c:order val="3"/>
          <c:tx>
            <c:strRef>
              <c:f>heating!$E$1</c:f>
              <c:strCache>
                <c:ptCount val="1"/>
                <c:pt idx="0">
                  <c:v>30%/45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heating!$A$2:$A$8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heating!$E$2:$E$8</c:f>
              <c:numCache>
                <c:formatCode>General</c:formatCode>
                <c:ptCount val="7"/>
                <c:pt idx="0">
                  <c:v>256</c:v>
                </c:pt>
                <c:pt idx="1">
                  <c:v>320</c:v>
                </c:pt>
                <c:pt idx="2">
                  <c:v>79000</c:v>
                </c:pt>
                <c:pt idx="3">
                  <c:v>350000</c:v>
                </c:pt>
                <c:pt idx="4">
                  <c:v>342000</c:v>
                </c:pt>
                <c:pt idx="5">
                  <c:v>314000</c:v>
                </c:pt>
                <c:pt idx="6">
                  <c:v>300000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516-A64F-BF75-C984B556D0AD}"/>
            </c:ext>
          </c:extLst>
        </c:ser>
        <c:ser>
          <c:idx val="4"/>
          <c:order val="4"/>
          <c:tx>
            <c:strRef>
              <c:f>heating!$F$1</c:f>
              <c:strCache>
                <c:ptCount val="1"/>
                <c:pt idx="0">
                  <c:v>20%/25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heating!$A$2:$A$8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heating!$F$2:$F$8</c:f>
              <c:numCache>
                <c:formatCode>General</c:formatCode>
                <c:ptCount val="7"/>
                <c:pt idx="0">
                  <c:v>299</c:v>
                </c:pt>
                <c:pt idx="1">
                  <c:v>353</c:v>
                </c:pt>
                <c:pt idx="2">
                  <c:v>5900</c:v>
                </c:pt>
                <c:pt idx="3">
                  <c:v>83700</c:v>
                </c:pt>
                <c:pt idx="4" formatCode="0">
                  <c:v>127741.93548387097</c:v>
                </c:pt>
                <c:pt idx="5" formatCode="0">
                  <c:v>147096.77419354839</c:v>
                </c:pt>
                <c:pt idx="6">
                  <c:v>157741.93548387097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516-A64F-BF75-C984B556D0AD}"/>
            </c:ext>
          </c:extLst>
        </c:ser>
        <c:ser>
          <c:idx val="5"/>
          <c:order val="5"/>
          <c:tx>
            <c:strRef>
              <c:f>heating!$G$1</c:f>
              <c:strCache>
                <c:ptCount val="1"/>
                <c:pt idx="0">
                  <c:v>20%/45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heating!$A$2:$A$8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heating!$G$2:$G$8</c:f>
              <c:numCache>
                <c:formatCode>General</c:formatCode>
                <c:ptCount val="7"/>
                <c:pt idx="0">
                  <c:v>327</c:v>
                </c:pt>
                <c:pt idx="1">
                  <c:v>396</c:v>
                </c:pt>
                <c:pt idx="2">
                  <c:v>4800</c:v>
                </c:pt>
                <c:pt idx="3">
                  <c:v>93000</c:v>
                </c:pt>
                <c:pt idx="4">
                  <c:v>137741.93548387097</c:v>
                </c:pt>
                <c:pt idx="5">
                  <c:v>160967.74193548388</c:v>
                </c:pt>
                <c:pt idx="6">
                  <c:v>260000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C516-A64F-BF75-C984B556D0AD}"/>
            </c:ext>
          </c:extLst>
        </c:ser>
        <c:ser>
          <c:idx val="6"/>
          <c:order val="6"/>
          <c:tx>
            <c:strRef>
              <c:f>heating!$H$1</c:f>
              <c:strCache>
                <c:ptCount val="1"/>
                <c:pt idx="0">
                  <c:v>PNIPAM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heating!$A$2:$A$8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heating!$H$2:$H$8</c:f>
              <c:numCache>
                <c:formatCode>General</c:formatCode>
                <c:ptCount val="7"/>
                <c:pt idx="0">
                  <c:v>330</c:v>
                </c:pt>
                <c:pt idx="1">
                  <c:v>411</c:v>
                </c:pt>
                <c:pt idx="2">
                  <c:v>362000</c:v>
                </c:pt>
                <c:pt idx="3">
                  <c:v>380000</c:v>
                </c:pt>
                <c:pt idx="4">
                  <c:v>363000</c:v>
                </c:pt>
                <c:pt idx="5">
                  <c:v>354000</c:v>
                </c:pt>
                <c:pt idx="6">
                  <c:v>352000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C516-A64F-BF75-C984B556D0A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0610304"/>
        <c:axId val="580675456"/>
      </c:scatterChart>
      <c:valAx>
        <c:axId val="580610304"/>
        <c:scaling>
          <c:orientation val="minMax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Τ </a:t>
                </a:r>
                <a:r>
                  <a:rPr lang="en-US"/>
                  <a:t>(˚C)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80675456"/>
        <c:crosses val="autoZero"/>
        <c:crossBetween val="midCat"/>
      </c:valAx>
      <c:valAx>
        <c:axId val="580675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Intensity</a:t>
                </a:r>
                <a:r>
                  <a:rPr lang="en-US" baseline="0"/>
                  <a:t> (kHz)</a:t>
                </a:r>
                <a:endParaRPr lang="el-GR"/>
              </a:p>
            </c:rich>
          </c:tx>
          <c:layout>
            <c:manualLayout>
              <c:xMode val="edge"/>
              <c:yMode val="edge"/>
              <c:x val="1.1567363131225085E-2"/>
              <c:y val="0.3565047625788865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80610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/>
              <a:t>Δείκτης Πολυδιασποράς (</a:t>
            </a:r>
            <a:r>
              <a:rPr lang="en-US"/>
              <a:t>PDI) </a:t>
            </a:r>
            <a:r>
              <a:rPr lang="en-US" baseline="0"/>
              <a:t>- </a:t>
            </a:r>
            <a:r>
              <a:rPr lang="el-GR" baseline="0"/>
              <a:t>Θερμοκρασία</a:t>
            </a:r>
            <a:endParaRPr lang="el-GR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7.9535213019393217E-2"/>
          <c:y val="8.2299509455266082E-2"/>
          <c:w val="0.87186323003670718"/>
          <c:h val="0.6787148792142070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heating!$B$57</c:f>
              <c:strCache>
                <c:ptCount val="1"/>
                <c:pt idx="0">
                  <c:v>10%/25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heating!$A$58:$A$64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heating!$B$58:$B$64</c:f>
              <c:numCache>
                <c:formatCode>General</c:formatCode>
                <c:ptCount val="7"/>
                <c:pt idx="0">
                  <c:v>0.46</c:v>
                </c:pt>
                <c:pt idx="1">
                  <c:v>0.47</c:v>
                </c:pt>
                <c:pt idx="2">
                  <c:v>0.14599999999999999</c:v>
                </c:pt>
                <c:pt idx="3">
                  <c:v>5.7000000000000002E-2</c:v>
                </c:pt>
                <c:pt idx="4">
                  <c:v>0.03</c:v>
                </c:pt>
                <c:pt idx="5">
                  <c:v>2.3E-2</c:v>
                </c:pt>
                <c:pt idx="6">
                  <c:v>2.1000000000000001E-2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DA9-9B49-A84F-E4D3E7FD5AC3}"/>
            </c:ext>
          </c:extLst>
        </c:ser>
        <c:ser>
          <c:idx val="1"/>
          <c:order val="1"/>
          <c:tx>
            <c:strRef>
              <c:f>heating!$C$57</c:f>
              <c:strCache>
                <c:ptCount val="1"/>
                <c:pt idx="0">
                  <c:v>10%/45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heating!$A$58:$A$64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heating!$C$58:$C$64</c:f>
              <c:numCache>
                <c:formatCode>General</c:formatCode>
                <c:ptCount val="7"/>
                <c:pt idx="0">
                  <c:v>0.497</c:v>
                </c:pt>
                <c:pt idx="1">
                  <c:v>0.46600000000000003</c:v>
                </c:pt>
                <c:pt idx="2">
                  <c:v>0.18099999999999999</c:v>
                </c:pt>
                <c:pt idx="3">
                  <c:v>4.5999999999999999E-2</c:v>
                </c:pt>
                <c:pt idx="4">
                  <c:v>3.9E-2</c:v>
                </c:pt>
                <c:pt idx="5">
                  <c:v>1.6E-2</c:v>
                </c:pt>
                <c:pt idx="6">
                  <c:v>0.04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DA9-9B49-A84F-E4D3E7FD5AC3}"/>
            </c:ext>
          </c:extLst>
        </c:ser>
        <c:ser>
          <c:idx val="2"/>
          <c:order val="2"/>
          <c:tx>
            <c:strRef>
              <c:f>heating!$D$57</c:f>
              <c:strCache>
                <c:ptCount val="1"/>
                <c:pt idx="0">
                  <c:v>30%/25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heating!$A$58:$A$64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heating!$D$58:$D$64</c:f>
              <c:numCache>
                <c:formatCode>General</c:formatCode>
                <c:ptCount val="7"/>
                <c:pt idx="0">
                  <c:v>0.46600000000000003</c:v>
                </c:pt>
                <c:pt idx="1">
                  <c:v>0.46500000000000002</c:v>
                </c:pt>
                <c:pt idx="2">
                  <c:v>9.9900000000000003E-2</c:v>
                </c:pt>
                <c:pt idx="3">
                  <c:v>8.1600000000000006E-2</c:v>
                </c:pt>
                <c:pt idx="4">
                  <c:v>0.124</c:v>
                </c:pt>
                <c:pt idx="5">
                  <c:v>0.157</c:v>
                </c:pt>
                <c:pt idx="6">
                  <c:v>0.154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DA9-9B49-A84F-E4D3E7FD5AC3}"/>
            </c:ext>
          </c:extLst>
        </c:ser>
        <c:ser>
          <c:idx val="3"/>
          <c:order val="3"/>
          <c:tx>
            <c:strRef>
              <c:f>heating!$E$57</c:f>
              <c:strCache>
                <c:ptCount val="1"/>
                <c:pt idx="0">
                  <c:v>30%/45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heating!$A$58:$A$64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heating!$E$58:$E$64</c:f>
              <c:numCache>
                <c:formatCode>General</c:formatCode>
                <c:ptCount val="7"/>
                <c:pt idx="0">
                  <c:v>0.46899999999999997</c:v>
                </c:pt>
                <c:pt idx="1">
                  <c:v>0.45900000000000002</c:v>
                </c:pt>
                <c:pt idx="2">
                  <c:v>0.114</c:v>
                </c:pt>
                <c:pt idx="3">
                  <c:v>0.105</c:v>
                </c:pt>
                <c:pt idx="4">
                  <c:v>0.10100000000000001</c:v>
                </c:pt>
                <c:pt idx="5">
                  <c:v>0.11600000000000001</c:v>
                </c:pt>
                <c:pt idx="6">
                  <c:v>0.14299999999999999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DA9-9B49-A84F-E4D3E7FD5AC3}"/>
            </c:ext>
          </c:extLst>
        </c:ser>
        <c:ser>
          <c:idx val="4"/>
          <c:order val="4"/>
          <c:tx>
            <c:strRef>
              <c:f>heating!$F$57</c:f>
              <c:strCache>
                <c:ptCount val="1"/>
                <c:pt idx="0">
                  <c:v>20%/25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heating!$A$58:$A$64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heating!$F$58:$F$64</c:f>
              <c:numCache>
                <c:formatCode>General</c:formatCode>
                <c:ptCount val="7"/>
                <c:pt idx="0">
                  <c:v>0.49</c:v>
                </c:pt>
                <c:pt idx="1">
                  <c:v>0.48599999999999999</c:v>
                </c:pt>
                <c:pt idx="2">
                  <c:v>0.16200000000000001</c:v>
                </c:pt>
                <c:pt idx="3">
                  <c:v>0.104</c:v>
                </c:pt>
                <c:pt idx="4">
                  <c:v>6.2600000000000003E-2</c:v>
                </c:pt>
                <c:pt idx="5">
                  <c:v>6.3E-2</c:v>
                </c:pt>
                <c:pt idx="6">
                  <c:v>4.9599999999999998E-2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FDA9-9B49-A84F-E4D3E7FD5AC3}"/>
            </c:ext>
          </c:extLst>
        </c:ser>
        <c:ser>
          <c:idx val="5"/>
          <c:order val="5"/>
          <c:tx>
            <c:strRef>
              <c:f>heating!$G$57</c:f>
              <c:strCache>
                <c:ptCount val="1"/>
                <c:pt idx="0">
                  <c:v>20%/45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heating!$A$58:$A$64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heating!$G$58:$G$64</c:f>
              <c:numCache>
                <c:formatCode>General</c:formatCode>
                <c:ptCount val="7"/>
                <c:pt idx="0">
                  <c:v>0.48699999999999999</c:v>
                </c:pt>
                <c:pt idx="1">
                  <c:v>0.48699999999999999</c:v>
                </c:pt>
                <c:pt idx="2">
                  <c:v>0.14899999999999999</c:v>
                </c:pt>
                <c:pt idx="3">
                  <c:v>7.6200000000000004E-2</c:v>
                </c:pt>
                <c:pt idx="4">
                  <c:v>6.4000000000000001E-2</c:v>
                </c:pt>
                <c:pt idx="5">
                  <c:v>6.88E-2</c:v>
                </c:pt>
                <c:pt idx="6">
                  <c:v>8.48E-2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FDA9-9B49-A84F-E4D3E7FD5AC3}"/>
            </c:ext>
          </c:extLst>
        </c:ser>
        <c:ser>
          <c:idx val="6"/>
          <c:order val="6"/>
          <c:tx>
            <c:strRef>
              <c:f>heating!$H$57</c:f>
              <c:strCache>
                <c:ptCount val="1"/>
                <c:pt idx="0">
                  <c:v>PNIPAM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heating!$A$58:$A$64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heating!$H$58:$H$64</c:f>
              <c:numCache>
                <c:formatCode>General</c:formatCode>
                <c:ptCount val="7"/>
                <c:pt idx="0">
                  <c:v>0.49299999999999999</c:v>
                </c:pt>
                <c:pt idx="1">
                  <c:v>0.502</c:v>
                </c:pt>
                <c:pt idx="2">
                  <c:v>9.2899999999999996E-2</c:v>
                </c:pt>
                <c:pt idx="3">
                  <c:v>0.111</c:v>
                </c:pt>
                <c:pt idx="4">
                  <c:v>0.128</c:v>
                </c:pt>
                <c:pt idx="5">
                  <c:v>0.13100000000000001</c:v>
                </c:pt>
                <c:pt idx="6">
                  <c:v>0.11700000000000001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FDA9-9B49-A84F-E4D3E7FD5A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590656"/>
        <c:axId val="160832128"/>
      </c:scatterChart>
      <c:valAx>
        <c:axId val="587590656"/>
        <c:scaling>
          <c:orientation val="minMax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/>
                  <a:t>Τ </a:t>
                </a:r>
                <a:r>
                  <a:rPr lang="en-US"/>
                  <a:t>(˚</a:t>
                </a:r>
                <a:r>
                  <a:rPr lang="en-US" baseline="0"/>
                  <a:t> C)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60832128"/>
        <c:crosses val="autoZero"/>
        <c:crossBetween val="midCat"/>
      </c:valAx>
      <c:valAx>
        <c:axId val="160832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PDI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587590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Υδροδυναμική Ακτίνα</a:t>
            </a:r>
            <a:r>
              <a:rPr lang="en-US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R</a:t>
            </a:r>
            <a:r>
              <a:rPr lang="en-US" sz="1400" b="0" i="0" u="none" strike="noStrike" kern="1200" spc="0" baseline="-2500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h</a:t>
            </a:r>
            <a:r>
              <a:rPr lang="el-GR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- Θερμοκρασία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8.7668205937504767E-2"/>
          <c:y val="0.11962630978923788"/>
          <c:w val="0.88490362554495605"/>
          <c:h val="0.6814002620242837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heating!$B$16</c:f>
              <c:strCache>
                <c:ptCount val="1"/>
                <c:pt idx="0">
                  <c:v>10%/25 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heating!$A$17:$A$23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heating!$B$17:$B$23</c:f>
              <c:numCache>
                <c:formatCode>General</c:formatCode>
                <c:ptCount val="7"/>
                <c:pt idx="0">
                  <c:v>35.520000000000003</c:v>
                </c:pt>
                <c:pt idx="1">
                  <c:v>20.48</c:v>
                </c:pt>
                <c:pt idx="2">
                  <c:v>18.21</c:v>
                </c:pt>
                <c:pt idx="3">
                  <c:v>25.6</c:v>
                </c:pt>
                <c:pt idx="4">
                  <c:v>25.86</c:v>
                </c:pt>
                <c:pt idx="5">
                  <c:v>26.67</c:v>
                </c:pt>
                <c:pt idx="6">
                  <c:v>26.92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66A3-E543-A598-3ECBDF97CA0E}"/>
            </c:ext>
          </c:extLst>
        </c:ser>
        <c:ser>
          <c:idx val="1"/>
          <c:order val="1"/>
          <c:tx>
            <c:strRef>
              <c:f>heating!$C$16</c:f>
              <c:strCache>
                <c:ptCount val="1"/>
                <c:pt idx="0">
                  <c:v>10%/45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heating!$A$17:$A$23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heating!$C$17:$C$23</c:f>
              <c:numCache>
                <c:formatCode>General</c:formatCode>
                <c:ptCount val="7"/>
                <c:pt idx="0">
                  <c:v>32.21</c:v>
                </c:pt>
                <c:pt idx="1">
                  <c:v>31.31</c:v>
                </c:pt>
                <c:pt idx="2">
                  <c:v>19.489999999999998</c:v>
                </c:pt>
                <c:pt idx="3">
                  <c:v>23.67</c:v>
                </c:pt>
                <c:pt idx="4">
                  <c:v>25.61</c:v>
                </c:pt>
                <c:pt idx="5">
                  <c:v>26.2</c:v>
                </c:pt>
                <c:pt idx="6">
                  <c:v>26.2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66A3-E543-A598-3ECBDF97CA0E}"/>
            </c:ext>
          </c:extLst>
        </c:ser>
        <c:ser>
          <c:idx val="2"/>
          <c:order val="2"/>
          <c:tx>
            <c:strRef>
              <c:f>heating!$D$16</c:f>
              <c:strCache>
                <c:ptCount val="1"/>
                <c:pt idx="0">
                  <c:v>30%/25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heating!$A$17:$A$23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heating!$D$17:$D$23</c:f>
              <c:numCache>
                <c:formatCode>General</c:formatCode>
                <c:ptCount val="7"/>
                <c:pt idx="0">
                  <c:v>17.399999999999999</c:v>
                </c:pt>
                <c:pt idx="1">
                  <c:v>15.98</c:v>
                </c:pt>
                <c:pt idx="2">
                  <c:v>86.97</c:v>
                </c:pt>
                <c:pt idx="3">
                  <c:v>100.78</c:v>
                </c:pt>
                <c:pt idx="4">
                  <c:v>117.43</c:v>
                </c:pt>
                <c:pt idx="5">
                  <c:v>123.47</c:v>
                </c:pt>
                <c:pt idx="6">
                  <c:v>125.89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6A3-E543-A598-3ECBDF97CA0E}"/>
            </c:ext>
          </c:extLst>
        </c:ser>
        <c:ser>
          <c:idx val="3"/>
          <c:order val="3"/>
          <c:tx>
            <c:strRef>
              <c:f>heating!$E$16</c:f>
              <c:strCache>
                <c:ptCount val="1"/>
                <c:pt idx="0">
                  <c:v>30%/45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heating!$A$17:$A$23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heating!$E$17:$E$23</c:f>
              <c:numCache>
                <c:formatCode>General</c:formatCode>
                <c:ptCount val="7"/>
                <c:pt idx="0">
                  <c:v>22.66</c:v>
                </c:pt>
                <c:pt idx="1">
                  <c:v>16.940000000000001</c:v>
                </c:pt>
                <c:pt idx="2">
                  <c:v>72.48</c:v>
                </c:pt>
                <c:pt idx="3">
                  <c:v>97.52</c:v>
                </c:pt>
                <c:pt idx="4">
                  <c:v>112.92</c:v>
                </c:pt>
                <c:pt idx="5">
                  <c:v>117.36</c:v>
                </c:pt>
                <c:pt idx="6">
                  <c:v>119.85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66A3-E543-A598-3ECBDF97CA0E}"/>
            </c:ext>
          </c:extLst>
        </c:ser>
        <c:ser>
          <c:idx val="4"/>
          <c:order val="4"/>
          <c:tx>
            <c:strRef>
              <c:f>heating!$F$16</c:f>
              <c:strCache>
                <c:ptCount val="1"/>
                <c:pt idx="0">
                  <c:v>20%/25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heating!$A$17:$A$23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heating!$F$17:$F$23</c:f>
              <c:numCache>
                <c:formatCode>General</c:formatCode>
                <c:ptCount val="7"/>
                <c:pt idx="0">
                  <c:v>26.21</c:v>
                </c:pt>
                <c:pt idx="1">
                  <c:v>22</c:v>
                </c:pt>
                <c:pt idx="2">
                  <c:v>33.5</c:v>
                </c:pt>
                <c:pt idx="3">
                  <c:v>51.48</c:v>
                </c:pt>
                <c:pt idx="4">
                  <c:v>54.57</c:v>
                </c:pt>
                <c:pt idx="5">
                  <c:v>56.01</c:v>
                </c:pt>
                <c:pt idx="6">
                  <c:v>57.47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66A3-E543-A598-3ECBDF97CA0E}"/>
            </c:ext>
          </c:extLst>
        </c:ser>
        <c:ser>
          <c:idx val="5"/>
          <c:order val="5"/>
          <c:tx>
            <c:strRef>
              <c:f>heating!$G$16</c:f>
              <c:strCache>
                <c:ptCount val="1"/>
                <c:pt idx="0">
                  <c:v>20%/45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heating!$A$17:$A$23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heating!$G$17:$G$23</c:f>
              <c:numCache>
                <c:formatCode>General</c:formatCode>
                <c:ptCount val="7"/>
                <c:pt idx="0">
                  <c:v>33.049999999999997</c:v>
                </c:pt>
                <c:pt idx="1">
                  <c:v>23.13</c:v>
                </c:pt>
                <c:pt idx="2">
                  <c:v>30.19</c:v>
                </c:pt>
                <c:pt idx="3">
                  <c:v>54.12</c:v>
                </c:pt>
                <c:pt idx="4">
                  <c:v>56.24</c:v>
                </c:pt>
                <c:pt idx="5">
                  <c:v>58.61</c:v>
                </c:pt>
                <c:pt idx="6">
                  <c:v>60.05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66A3-E543-A598-3ECBDF97CA0E}"/>
            </c:ext>
          </c:extLst>
        </c:ser>
        <c:ser>
          <c:idx val="6"/>
          <c:order val="6"/>
          <c:tx>
            <c:strRef>
              <c:f>heating!$H$16</c:f>
              <c:strCache>
                <c:ptCount val="1"/>
                <c:pt idx="0">
                  <c:v>PNIPAM</c:v>
                </c:pt>
              </c:strCache>
            </c:strRef>
          </c:tx>
          <c:spPr>
            <a:ln w="19050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heating!$A$17:$A$23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heating!$H$17:$H$23</c:f>
              <c:numCache>
                <c:formatCode>General</c:formatCode>
                <c:ptCount val="7"/>
                <c:pt idx="0">
                  <c:v>56.98</c:v>
                </c:pt>
                <c:pt idx="1">
                  <c:v>35.659999999999997</c:v>
                </c:pt>
                <c:pt idx="2">
                  <c:v>102.26</c:v>
                </c:pt>
                <c:pt idx="3">
                  <c:v>109.06</c:v>
                </c:pt>
                <c:pt idx="4">
                  <c:v>111.75</c:v>
                </c:pt>
                <c:pt idx="5">
                  <c:v>112.21</c:v>
                </c:pt>
                <c:pt idx="6">
                  <c:v>112.38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66A3-E543-A598-3ECBDF97CA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1300480"/>
        <c:axId val="161302784"/>
      </c:scatterChart>
      <c:valAx>
        <c:axId val="161300480"/>
        <c:scaling>
          <c:orientation val="minMax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 (˚C)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61302784"/>
        <c:crosses val="autoZero"/>
        <c:crossBetween val="midCat"/>
      </c:valAx>
      <c:valAx>
        <c:axId val="161302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</a:t>
                </a:r>
                <a:r>
                  <a:rPr lang="en-US" baseline="-25000"/>
                  <a:t>h</a:t>
                </a:r>
                <a:r>
                  <a:rPr lang="en-US"/>
                  <a:t> (nm)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613004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l-GR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R</a:t>
            </a:r>
            <a:r>
              <a:rPr lang="en-US" b="1" baseline="-25000" dirty="0"/>
              <a:t>h</a:t>
            </a:r>
            <a:r>
              <a:rPr lang="en-US" dirty="0"/>
              <a:t> cumulant - Molality NaCl</a:t>
            </a:r>
            <a:endParaRPr lang="el-GR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>
        <c:manualLayout>
          <c:layoutTarget val="inner"/>
          <c:xMode val="edge"/>
          <c:yMode val="edge"/>
          <c:x val="7.6768644163200978E-2"/>
          <c:y val="0.24598525291475243"/>
          <c:w val="0.86093825714253081"/>
          <c:h val="0.57878855582371713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'ionic strength'!$B$17</c:f>
              <c:strCache>
                <c:ptCount val="1"/>
                <c:pt idx="0">
                  <c:v>10%/25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'ionic strength'!$A$18:$A$21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strength'!$B$18:$B$21</c:f>
              <c:numCache>
                <c:formatCode>General</c:formatCode>
                <c:ptCount val="4"/>
                <c:pt idx="0">
                  <c:v>29.33</c:v>
                </c:pt>
                <c:pt idx="1">
                  <c:v>46.2</c:v>
                </c:pt>
                <c:pt idx="2">
                  <c:v>40.46</c:v>
                </c:pt>
                <c:pt idx="3">
                  <c:v>30.73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722-8C46-ABE6-DD5FBAD228A8}"/>
            </c:ext>
          </c:extLst>
        </c:ser>
        <c:ser>
          <c:idx val="1"/>
          <c:order val="1"/>
          <c:tx>
            <c:strRef>
              <c:f>'ionic strength'!$C$17</c:f>
              <c:strCache>
                <c:ptCount val="1"/>
                <c:pt idx="0">
                  <c:v>10%/45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'ionic strength'!$A$18:$A$21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strength'!$C$18:$C$21</c:f>
              <c:numCache>
                <c:formatCode>General</c:formatCode>
                <c:ptCount val="4"/>
                <c:pt idx="0">
                  <c:v>31.74</c:v>
                </c:pt>
                <c:pt idx="1">
                  <c:v>28.9</c:v>
                </c:pt>
                <c:pt idx="2">
                  <c:v>28.8</c:v>
                </c:pt>
                <c:pt idx="3">
                  <c:v>28.64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8722-8C46-ABE6-DD5FBAD228A8}"/>
            </c:ext>
          </c:extLst>
        </c:ser>
        <c:ser>
          <c:idx val="2"/>
          <c:order val="2"/>
          <c:tx>
            <c:strRef>
              <c:f>'ionic strength'!$D$17</c:f>
              <c:strCache>
                <c:ptCount val="1"/>
                <c:pt idx="0">
                  <c:v>30%/25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'ionic strength'!$A$18:$A$21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strength'!$D$18:$D$21</c:f>
              <c:numCache>
                <c:formatCode>General</c:formatCode>
                <c:ptCount val="4"/>
                <c:pt idx="0">
                  <c:v>17.010000000000002</c:v>
                </c:pt>
                <c:pt idx="1">
                  <c:v>18.79</c:v>
                </c:pt>
                <c:pt idx="2">
                  <c:v>15.55</c:v>
                </c:pt>
                <c:pt idx="3">
                  <c:v>15.99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8722-8C46-ABE6-DD5FBAD228A8}"/>
            </c:ext>
          </c:extLst>
        </c:ser>
        <c:ser>
          <c:idx val="3"/>
          <c:order val="3"/>
          <c:tx>
            <c:strRef>
              <c:f>'ionic strength'!$E$17</c:f>
              <c:strCache>
                <c:ptCount val="1"/>
                <c:pt idx="0">
                  <c:v>30%/45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'ionic strength'!$A$18:$A$21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strength'!$E$18:$E$21</c:f>
              <c:numCache>
                <c:formatCode>General</c:formatCode>
                <c:ptCount val="4"/>
                <c:pt idx="0">
                  <c:v>18.64</c:v>
                </c:pt>
                <c:pt idx="1">
                  <c:v>21.72</c:v>
                </c:pt>
                <c:pt idx="2">
                  <c:v>21.64</c:v>
                </c:pt>
                <c:pt idx="3">
                  <c:v>17.98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722-8C46-ABE6-DD5FBAD228A8}"/>
            </c:ext>
          </c:extLst>
        </c:ser>
        <c:ser>
          <c:idx val="4"/>
          <c:order val="4"/>
          <c:tx>
            <c:strRef>
              <c:f>'ionic strength'!$F$17</c:f>
              <c:strCache>
                <c:ptCount val="1"/>
                <c:pt idx="0">
                  <c:v>20%/25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'ionic strength'!$A$18:$A$21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strength'!$F$18:$F$21</c:f>
              <c:numCache>
                <c:formatCode>General</c:formatCode>
                <c:ptCount val="4"/>
                <c:pt idx="0">
                  <c:v>26.43</c:v>
                </c:pt>
                <c:pt idx="1">
                  <c:v>24.21</c:v>
                </c:pt>
                <c:pt idx="2">
                  <c:v>23.27</c:v>
                </c:pt>
                <c:pt idx="3">
                  <c:v>29.26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8722-8C46-ABE6-DD5FBAD228A8}"/>
            </c:ext>
          </c:extLst>
        </c:ser>
        <c:ser>
          <c:idx val="5"/>
          <c:order val="5"/>
          <c:tx>
            <c:strRef>
              <c:f>'ionic strength'!$G$17</c:f>
              <c:strCache>
                <c:ptCount val="1"/>
                <c:pt idx="0">
                  <c:v>20%/45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'ionic strength'!$A$18:$A$21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strength'!$G$18:$G$21</c:f>
              <c:numCache>
                <c:formatCode>General</c:formatCode>
                <c:ptCount val="4"/>
                <c:pt idx="0">
                  <c:v>35.130000000000003</c:v>
                </c:pt>
                <c:pt idx="1">
                  <c:v>34.72</c:v>
                </c:pt>
                <c:pt idx="2">
                  <c:v>34.520000000000003</c:v>
                </c:pt>
                <c:pt idx="3">
                  <c:v>32.25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8722-8C46-ABE6-DD5FBAD228A8}"/>
            </c:ext>
          </c:extLst>
        </c:ser>
        <c:ser>
          <c:idx val="6"/>
          <c:order val="6"/>
          <c:tx>
            <c:strRef>
              <c:f>'ionic strength'!$H$17</c:f>
              <c:strCache>
                <c:ptCount val="1"/>
                <c:pt idx="0">
                  <c:v>PNIPAM</c:v>
                </c:pt>
              </c:strCache>
            </c:strRef>
          </c:tx>
          <c:spPr>
            <a:ln w="222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plus"/>
            <c:size val="6"/>
            <c:spPr>
              <a:noFill/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'ionic strength'!$A$18:$A$21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strength'!$H$18:$H$21</c:f>
              <c:numCache>
                <c:formatCode>General</c:formatCode>
                <c:ptCount val="4"/>
                <c:pt idx="0">
                  <c:v>30.82</c:v>
                </c:pt>
                <c:pt idx="1">
                  <c:v>19.23</c:v>
                </c:pt>
                <c:pt idx="2">
                  <c:v>25.4</c:v>
                </c:pt>
                <c:pt idx="3">
                  <c:v>23.36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8722-8C46-ABE6-DD5FBAD228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9425759"/>
        <c:axId val="1509201839"/>
      </c:scatterChart>
      <c:valAx>
        <c:axId val="1509425759"/>
        <c:scaling>
          <c:orientation val="minMax"/>
          <c:min val="0.0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Molality (N)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509201839"/>
        <c:crosses val="autoZero"/>
        <c:crossBetween val="midCat"/>
      </c:valAx>
      <c:valAx>
        <c:axId val="150920183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Rh (nm)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50942575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Molality NaCl - Intensity</a:t>
            </a:r>
            <a:endParaRPr lang="el-G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'ionic strength'!$B$2</c:f>
              <c:strCache>
                <c:ptCount val="1"/>
                <c:pt idx="0">
                  <c:v>10%/25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xVal>
            <c:numRef>
              <c:f>'ionic strength'!$A$3:$A$6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strength'!$B$3:$B$6</c:f>
              <c:numCache>
                <c:formatCode>General</c:formatCode>
                <c:ptCount val="4"/>
                <c:pt idx="0">
                  <c:v>307</c:v>
                </c:pt>
                <c:pt idx="1">
                  <c:v>306</c:v>
                </c:pt>
                <c:pt idx="2">
                  <c:v>272</c:v>
                </c:pt>
                <c:pt idx="3">
                  <c:v>224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C3A9-F74A-AFC6-977D3136B6CB}"/>
            </c:ext>
          </c:extLst>
        </c:ser>
        <c:ser>
          <c:idx val="1"/>
          <c:order val="1"/>
          <c:tx>
            <c:strRef>
              <c:f>'ionic strength'!$C$2</c:f>
              <c:strCache>
                <c:ptCount val="1"/>
                <c:pt idx="0">
                  <c:v>10%/45</c:v>
                </c:pt>
              </c:strCache>
            </c:strRef>
          </c:tx>
          <c:spPr>
            <a:ln w="2222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2"/>
              </a:solidFill>
              <a:ln w="9525">
                <a:solidFill>
                  <a:schemeClr val="accent2"/>
                </a:solidFill>
                <a:round/>
              </a:ln>
              <a:effectLst/>
            </c:spPr>
          </c:marker>
          <c:xVal>
            <c:numRef>
              <c:f>'ionic strength'!$A$3:$A$6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strength'!$C$3:$C$6</c:f>
              <c:numCache>
                <c:formatCode>General</c:formatCode>
                <c:ptCount val="4"/>
                <c:pt idx="0">
                  <c:v>361</c:v>
                </c:pt>
                <c:pt idx="1">
                  <c:v>298</c:v>
                </c:pt>
                <c:pt idx="2">
                  <c:v>252</c:v>
                </c:pt>
                <c:pt idx="3">
                  <c:v>226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C3A9-F74A-AFC6-977D3136B6CB}"/>
            </c:ext>
          </c:extLst>
        </c:ser>
        <c:ser>
          <c:idx val="2"/>
          <c:order val="2"/>
          <c:tx>
            <c:strRef>
              <c:f>'ionic strength'!$D$2</c:f>
              <c:strCache>
                <c:ptCount val="1"/>
                <c:pt idx="0">
                  <c:v>30%/25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  <a:round/>
              </a:ln>
              <a:effectLst/>
            </c:spPr>
          </c:marker>
          <c:xVal>
            <c:numRef>
              <c:f>'ionic strength'!$A$3:$A$6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strength'!$D$3:$D$6</c:f>
              <c:numCache>
                <c:formatCode>General</c:formatCode>
                <c:ptCount val="4"/>
                <c:pt idx="0">
                  <c:v>205</c:v>
                </c:pt>
                <c:pt idx="1">
                  <c:v>215</c:v>
                </c:pt>
                <c:pt idx="2">
                  <c:v>174</c:v>
                </c:pt>
                <c:pt idx="3">
                  <c:v>144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C3A9-F74A-AFC6-977D3136B6CB}"/>
            </c:ext>
          </c:extLst>
        </c:ser>
        <c:ser>
          <c:idx val="3"/>
          <c:order val="3"/>
          <c:tx>
            <c:strRef>
              <c:f>'ionic strength'!$E$2</c:f>
              <c:strCache>
                <c:ptCount val="1"/>
                <c:pt idx="0">
                  <c:v>30%/45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6"/>
            <c:spPr>
              <a:noFill/>
              <a:ln w="9525">
                <a:solidFill>
                  <a:schemeClr val="accent4"/>
                </a:solidFill>
                <a:round/>
              </a:ln>
              <a:effectLst/>
            </c:spPr>
          </c:marker>
          <c:xVal>
            <c:numRef>
              <c:f>'ionic strength'!$A$3:$A$6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strength'!$E$3:$E$6</c:f>
              <c:numCache>
                <c:formatCode>General</c:formatCode>
                <c:ptCount val="4"/>
                <c:pt idx="0">
                  <c:v>232</c:v>
                </c:pt>
                <c:pt idx="1">
                  <c:v>222</c:v>
                </c:pt>
                <c:pt idx="2">
                  <c:v>198</c:v>
                </c:pt>
                <c:pt idx="3">
                  <c:v>178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C3A9-F74A-AFC6-977D3136B6CB}"/>
            </c:ext>
          </c:extLst>
        </c:ser>
        <c:ser>
          <c:idx val="4"/>
          <c:order val="4"/>
          <c:tx>
            <c:strRef>
              <c:f>'ionic strength'!$F$2</c:f>
              <c:strCache>
                <c:ptCount val="1"/>
                <c:pt idx="0">
                  <c:v>20%/25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6"/>
            <c:spPr>
              <a:noFill/>
              <a:ln w="9525">
                <a:solidFill>
                  <a:schemeClr val="accent5"/>
                </a:solidFill>
                <a:round/>
              </a:ln>
              <a:effectLst/>
            </c:spPr>
          </c:marker>
          <c:xVal>
            <c:numRef>
              <c:f>'ionic strength'!$A$3:$A$6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strength'!$F$3:$F$6</c:f>
              <c:numCache>
                <c:formatCode>General</c:formatCode>
                <c:ptCount val="4"/>
                <c:pt idx="0">
                  <c:v>373</c:v>
                </c:pt>
                <c:pt idx="1">
                  <c:v>344</c:v>
                </c:pt>
                <c:pt idx="2">
                  <c:v>290</c:v>
                </c:pt>
                <c:pt idx="3">
                  <c:v>345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C3A9-F74A-AFC6-977D3136B6CB}"/>
            </c:ext>
          </c:extLst>
        </c:ser>
        <c:ser>
          <c:idx val="5"/>
          <c:order val="5"/>
          <c:tx>
            <c:strRef>
              <c:f>'ionic strength'!$G$2</c:f>
              <c:strCache>
                <c:ptCount val="1"/>
                <c:pt idx="0">
                  <c:v>20%/45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xVal>
            <c:numRef>
              <c:f>'ionic strength'!$A$3:$A$6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strength'!$G$3:$G$6</c:f>
              <c:numCache>
                <c:formatCode>General</c:formatCode>
                <c:ptCount val="4"/>
                <c:pt idx="0">
                  <c:v>404</c:v>
                </c:pt>
                <c:pt idx="1">
                  <c:v>361</c:v>
                </c:pt>
                <c:pt idx="2">
                  <c:v>311</c:v>
                </c:pt>
                <c:pt idx="3">
                  <c:v>303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C3A9-F74A-AFC6-977D3136B6CB}"/>
            </c:ext>
          </c:extLst>
        </c:ser>
        <c:ser>
          <c:idx val="6"/>
          <c:order val="6"/>
          <c:tx>
            <c:strRef>
              <c:f>'ionic strength'!$H$2</c:f>
              <c:strCache>
                <c:ptCount val="1"/>
                <c:pt idx="0">
                  <c:v>PNIPAM</c:v>
                </c:pt>
              </c:strCache>
            </c:strRef>
          </c:tx>
          <c:spPr>
            <a:ln w="2222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plus"/>
            <c:size val="6"/>
            <c:spPr>
              <a:noFill/>
              <a:ln w="9525">
                <a:solidFill>
                  <a:schemeClr val="accent1">
                    <a:lumMod val="60000"/>
                  </a:schemeClr>
                </a:solidFill>
                <a:round/>
              </a:ln>
              <a:effectLst/>
            </c:spPr>
          </c:marker>
          <c:xVal>
            <c:numRef>
              <c:f>'ionic strength'!$A$3:$A$6</c:f>
              <c:numCache>
                <c:formatCode>General</c:formatCode>
                <c:ptCount val="4"/>
                <c:pt idx="0">
                  <c:v>0.05</c:v>
                </c:pt>
                <c:pt idx="1">
                  <c:v>0.1</c:v>
                </c:pt>
                <c:pt idx="2">
                  <c:v>0.2</c:v>
                </c:pt>
                <c:pt idx="3">
                  <c:v>0.33</c:v>
                </c:pt>
              </c:numCache>
            </c:numRef>
          </c:xVal>
          <c:yVal>
            <c:numRef>
              <c:f>'ionic strength'!$H$3:$H$6</c:f>
              <c:numCache>
                <c:formatCode>General</c:formatCode>
                <c:ptCount val="4"/>
                <c:pt idx="0">
                  <c:v>388</c:v>
                </c:pt>
                <c:pt idx="1">
                  <c:v>353</c:v>
                </c:pt>
                <c:pt idx="2">
                  <c:v>296</c:v>
                </c:pt>
                <c:pt idx="3">
                  <c:v>289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C3A9-F74A-AFC6-977D3136B6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2372111"/>
        <c:axId val="1509534223"/>
      </c:scatterChart>
      <c:valAx>
        <c:axId val="1392372111"/>
        <c:scaling>
          <c:orientation val="minMax"/>
          <c:min val="0.0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Molality (N)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509534223"/>
        <c:crosses val="autoZero"/>
        <c:crossBetween val="midCat"/>
      </c:valAx>
      <c:valAx>
        <c:axId val="1509534223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Intensity (kHz)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39237211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UV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20%/25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Φύλλο1!$D$3:$D$303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Φύλλο1!$E$3:$E$303</c:f>
              <c:numCache>
                <c:formatCode>General</c:formatCode>
                <c:ptCount val="301"/>
                <c:pt idx="0">
                  <c:v>3.8810959999999999</c:v>
                </c:pt>
                <c:pt idx="1">
                  <c:v>3.711859</c:v>
                </c:pt>
                <c:pt idx="2">
                  <c:v>3.942475</c:v>
                </c:pt>
                <c:pt idx="3">
                  <c:v>3.7243879999999998</c:v>
                </c:pt>
                <c:pt idx="4">
                  <c:v>4.061985</c:v>
                </c:pt>
                <c:pt idx="5">
                  <c:v>3.8444699999999998</c:v>
                </c:pt>
                <c:pt idx="6">
                  <c:v>4.3135190000000003</c:v>
                </c:pt>
                <c:pt idx="7">
                  <c:v>3.7429450000000002</c:v>
                </c:pt>
                <c:pt idx="8">
                  <c:v>4.7891050000000002</c:v>
                </c:pt>
                <c:pt idx="9">
                  <c:v>3.9557440000000001</c:v>
                </c:pt>
                <c:pt idx="10">
                  <c:v>5.0676160000000001</c:v>
                </c:pt>
                <c:pt idx="11">
                  <c:v>3.8578130000000002</c:v>
                </c:pt>
                <c:pt idx="12">
                  <c:v>3.9477799999999998</c:v>
                </c:pt>
                <c:pt idx="13">
                  <c:v>3.5053299999999998</c:v>
                </c:pt>
                <c:pt idx="14">
                  <c:v>3.3588930000000001</c:v>
                </c:pt>
                <c:pt idx="15">
                  <c:v>2.9857649999999998</c:v>
                </c:pt>
                <c:pt idx="16">
                  <c:v>2.7493599999999998</c:v>
                </c:pt>
                <c:pt idx="17">
                  <c:v>2.476486</c:v>
                </c:pt>
                <c:pt idx="18">
                  <c:v>2.2589090000000001</c:v>
                </c:pt>
                <c:pt idx="19">
                  <c:v>2.0591680000000001</c:v>
                </c:pt>
                <c:pt idx="20">
                  <c:v>1.888952</c:v>
                </c:pt>
                <c:pt idx="21">
                  <c:v>1.7347250000000001</c:v>
                </c:pt>
                <c:pt idx="22">
                  <c:v>1.599308</c:v>
                </c:pt>
                <c:pt idx="23">
                  <c:v>1.4802729999999999</c:v>
                </c:pt>
                <c:pt idx="24">
                  <c:v>1.375014</c:v>
                </c:pt>
                <c:pt idx="25">
                  <c:v>1.281677</c:v>
                </c:pt>
                <c:pt idx="26">
                  <c:v>1.197786</c:v>
                </c:pt>
                <c:pt idx="27">
                  <c:v>1.121818</c:v>
                </c:pt>
                <c:pt idx="28">
                  <c:v>1.053455</c:v>
                </c:pt>
                <c:pt idx="29">
                  <c:v>0.99261299999999997</c:v>
                </c:pt>
                <c:pt idx="30">
                  <c:v>0.94018500000000005</c:v>
                </c:pt>
                <c:pt idx="31">
                  <c:v>0.89695499999999995</c:v>
                </c:pt>
                <c:pt idx="32">
                  <c:v>0.86176799999999998</c:v>
                </c:pt>
                <c:pt idx="33">
                  <c:v>0.83265699999999998</c:v>
                </c:pt>
                <c:pt idx="34">
                  <c:v>0.80981700000000001</c:v>
                </c:pt>
                <c:pt idx="35">
                  <c:v>0.79355600000000004</c:v>
                </c:pt>
                <c:pt idx="36">
                  <c:v>0.78091999999999995</c:v>
                </c:pt>
                <c:pt idx="37">
                  <c:v>0.77327999999999997</c:v>
                </c:pt>
                <c:pt idx="38">
                  <c:v>0.77056800000000003</c:v>
                </c:pt>
                <c:pt idx="39">
                  <c:v>0.77155499999999999</c:v>
                </c:pt>
                <c:pt idx="40">
                  <c:v>0.78073599999999999</c:v>
                </c:pt>
                <c:pt idx="41">
                  <c:v>0.79454899999999995</c:v>
                </c:pt>
                <c:pt idx="42">
                  <c:v>0.81563699999999995</c:v>
                </c:pt>
                <c:pt idx="43">
                  <c:v>0.84208799999999995</c:v>
                </c:pt>
                <c:pt idx="44">
                  <c:v>0.87403799999999998</c:v>
                </c:pt>
                <c:pt idx="45">
                  <c:v>0.91136399999999995</c:v>
                </c:pt>
                <c:pt idx="46">
                  <c:v>0.95162899999999995</c:v>
                </c:pt>
                <c:pt idx="47">
                  <c:v>0.99312900000000004</c:v>
                </c:pt>
                <c:pt idx="48">
                  <c:v>1.031299</c:v>
                </c:pt>
                <c:pt idx="49">
                  <c:v>1.0689580000000001</c:v>
                </c:pt>
                <c:pt idx="50">
                  <c:v>1.1020399999999999</c:v>
                </c:pt>
                <c:pt idx="51">
                  <c:v>1.1317200000000001</c:v>
                </c:pt>
                <c:pt idx="52">
                  <c:v>1.156854</c:v>
                </c:pt>
                <c:pt idx="53">
                  <c:v>1.177665</c:v>
                </c:pt>
                <c:pt idx="54">
                  <c:v>1.190653</c:v>
                </c:pt>
                <c:pt idx="55">
                  <c:v>1.1974290000000001</c:v>
                </c:pt>
                <c:pt idx="56">
                  <c:v>1.194277</c:v>
                </c:pt>
                <c:pt idx="57">
                  <c:v>1.1843870000000001</c:v>
                </c:pt>
                <c:pt idx="58">
                  <c:v>1.163233</c:v>
                </c:pt>
                <c:pt idx="59">
                  <c:v>1.137921</c:v>
                </c:pt>
                <c:pt idx="60">
                  <c:v>1.11053</c:v>
                </c:pt>
                <c:pt idx="61">
                  <c:v>1.074014</c:v>
                </c:pt>
                <c:pt idx="62">
                  <c:v>1.03687</c:v>
                </c:pt>
                <c:pt idx="63">
                  <c:v>0.99735099999999999</c:v>
                </c:pt>
                <c:pt idx="64">
                  <c:v>0.95911000000000002</c:v>
                </c:pt>
                <c:pt idx="65">
                  <c:v>0.91888999999999998</c:v>
                </c:pt>
                <c:pt idx="66">
                  <c:v>0.882718</c:v>
                </c:pt>
                <c:pt idx="67">
                  <c:v>0.84954499999999999</c:v>
                </c:pt>
                <c:pt idx="68">
                  <c:v>0.81856099999999998</c:v>
                </c:pt>
                <c:pt idx="69">
                  <c:v>0.78704700000000005</c:v>
                </c:pt>
                <c:pt idx="70">
                  <c:v>0.75782400000000005</c:v>
                </c:pt>
                <c:pt idx="71">
                  <c:v>0.72707699999999997</c:v>
                </c:pt>
                <c:pt idx="72">
                  <c:v>0.69869300000000001</c:v>
                </c:pt>
                <c:pt idx="73">
                  <c:v>0.67095099999999996</c:v>
                </c:pt>
                <c:pt idx="74">
                  <c:v>0.64322400000000002</c:v>
                </c:pt>
                <c:pt idx="75">
                  <c:v>0.62010299999999996</c:v>
                </c:pt>
                <c:pt idx="76">
                  <c:v>0.59795900000000002</c:v>
                </c:pt>
                <c:pt idx="77">
                  <c:v>0.57879899999999995</c:v>
                </c:pt>
                <c:pt idx="78">
                  <c:v>0.56065799999999999</c:v>
                </c:pt>
                <c:pt idx="79">
                  <c:v>0.54446300000000003</c:v>
                </c:pt>
                <c:pt idx="80">
                  <c:v>0.52701200000000004</c:v>
                </c:pt>
                <c:pt idx="81">
                  <c:v>0.50784899999999999</c:v>
                </c:pt>
                <c:pt idx="82">
                  <c:v>0.48813800000000002</c:v>
                </c:pt>
                <c:pt idx="83">
                  <c:v>0.46834399999999998</c:v>
                </c:pt>
                <c:pt idx="84">
                  <c:v>0.44987100000000002</c:v>
                </c:pt>
                <c:pt idx="85">
                  <c:v>0.43198300000000001</c:v>
                </c:pt>
                <c:pt idx="86">
                  <c:v>0.41675699999999999</c:v>
                </c:pt>
                <c:pt idx="87">
                  <c:v>0.40207599999999999</c:v>
                </c:pt>
                <c:pt idx="88">
                  <c:v>0.38911699999999999</c:v>
                </c:pt>
                <c:pt idx="89">
                  <c:v>0.37507800000000002</c:v>
                </c:pt>
                <c:pt idx="90">
                  <c:v>0.36221100000000001</c:v>
                </c:pt>
                <c:pt idx="91">
                  <c:v>0.35057300000000002</c:v>
                </c:pt>
                <c:pt idx="92">
                  <c:v>0.33857399999999999</c:v>
                </c:pt>
                <c:pt idx="93">
                  <c:v>0.327067</c:v>
                </c:pt>
                <c:pt idx="94">
                  <c:v>0.31647500000000001</c:v>
                </c:pt>
                <c:pt idx="95">
                  <c:v>0.305755</c:v>
                </c:pt>
                <c:pt idx="96">
                  <c:v>0.29574699999999998</c:v>
                </c:pt>
                <c:pt idx="97">
                  <c:v>0.28770699999999999</c:v>
                </c:pt>
                <c:pt idx="98">
                  <c:v>0.27795599999999998</c:v>
                </c:pt>
                <c:pt idx="99">
                  <c:v>0.26579199999999997</c:v>
                </c:pt>
                <c:pt idx="100">
                  <c:v>0.25272699999999998</c:v>
                </c:pt>
                <c:pt idx="101">
                  <c:v>0.24152999999999999</c:v>
                </c:pt>
                <c:pt idx="102">
                  <c:v>0.23272899999999999</c:v>
                </c:pt>
                <c:pt idx="103">
                  <c:v>0.22501699999999999</c:v>
                </c:pt>
                <c:pt idx="104">
                  <c:v>0.217006</c:v>
                </c:pt>
                <c:pt idx="105">
                  <c:v>0.20938599999999999</c:v>
                </c:pt>
                <c:pt idx="106">
                  <c:v>0.20311499999999999</c:v>
                </c:pt>
                <c:pt idx="107">
                  <c:v>0.19619200000000001</c:v>
                </c:pt>
                <c:pt idx="108">
                  <c:v>0.189861</c:v>
                </c:pt>
                <c:pt idx="109">
                  <c:v>0.18198800000000001</c:v>
                </c:pt>
                <c:pt idx="110">
                  <c:v>0.17571500000000001</c:v>
                </c:pt>
                <c:pt idx="111">
                  <c:v>0.16856199999999999</c:v>
                </c:pt>
                <c:pt idx="112">
                  <c:v>0.16198199999999999</c:v>
                </c:pt>
                <c:pt idx="113">
                  <c:v>0.15537899999999999</c:v>
                </c:pt>
                <c:pt idx="114">
                  <c:v>0.149063</c:v>
                </c:pt>
                <c:pt idx="115">
                  <c:v>0.14185900000000001</c:v>
                </c:pt>
                <c:pt idx="116">
                  <c:v>0.136348</c:v>
                </c:pt>
                <c:pt idx="117">
                  <c:v>0.130193</c:v>
                </c:pt>
                <c:pt idx="118">
                  <c:v>0.12503900000000001</c:v>
                </c:pt>
                <c:pt idx="119">
                  <c:v>0.119228</c:v>
                </c:pt>
                <c:pt idx="120">
                  <c:v>0.114789</c:v>
                </c:pt>
                <c:pt idx="121">
                  <c:v>0.10942200000000001</c:v>
                </c:pt>
                <c:pt idx="122">
                  <c:v>0.105478</c:v>
                </c:pt>
                <c:pt idx="123">
                  <c:v>0.10070900000000001</c:v>
                </c:pt>
                <c:pt idx="124">
                  <c:v>9.7489999999999993E-2</c:v>
                </c:pt>
                <c:pt idx="125">
                  <c:v>9.2767000000000002E-2</c:v>
                </c:pt>
                <c:pt idx="126">
                  <c:v>8.8815000000000005E-2</c:v>
                </c:pt>
                <c:pt idx="127">
                  <c:v>8.5210999999999995E-2</c:v>
                </c:pt>
                <c:pt idx="128">
                  <c:v>8.0921000000000007E-2</c:v>
                </c:pt>
                <c:pt idx="129">
                  <c:v>7.7526999999999999E-2</c:v>
                </c:pt>
                <c:pt idx="130">
                  <c:v>7.3997999999999994E-2</c:v>
                </c:pt>
                <c:pt idx="131">
                  <c:v>7.0917999999999995E-2</c:v>
                </c:pt>
                <c:pt idx="132">
                  <c:v>6.7183000000000007E-2</c:v>
                </c:pt>
                <c:pt idx="133">
                  <c:v>6.4635999999999999E-2</c:v>
                </c:pt>
                <c:pt idx="134">
                  <c:v>6.1150000000000003E-2</c:v>
                </c:pt>
                <c:pt idx="135">
                  <c:v>5.8931999999999998E-2</c:v>
                </c:pt>
                <c:pt idx="136">
                  <c:v>5.6050999999999997E-2</c:v>
                </c:pt>
                <c:pt idx="137">
                  <c:v>5.4247999999999998E-2</c:v>
                </c:pt>
                <c:pt idx="138">
                  <c:v>5.1255000000000002E-2</c:v>
                </c:pt>
                <c:pt idx="139">
                  <c:v>4.9431999999999997E-2</c:v>
                </c:pt>
                <c:pt idx="140">
                  <c:v>4.6816000000000003E-2</c:v>
                </c:pt>
                <c:pt idx="141">
                  <c:v>4.4805999999999999E-2</c:v>
                </c:pt>
                <c:pt idx="142">
                  <c:v>4.3248000000000002E-2</c:v>
                </c:pt>
                <c:pt idx="143">
                  <c:v>4.1124000000000001E-2</c:v>
                </c:pt>
                <c:pt idx="144">
                  <c:v>3.9662000000000003E-2</c:v>
                </c:pt>
                <c:pt idx="145">
                  <c:v>3.7837000000000003E-2</c:v>
                </c:pt>
                <c:pt idx="146">
                  <c:v>3.5959999999999999E-2</c:v>
                </c:pt>
                <c:pt idx="147">
                  <c:v>3.5012000000000001E-2</c:v>
                </c:pt>
                <c:pt idx="148">
                  <c:v>3.3787999999999999E-2</c:v>
                </c:pt>
                <c:pt idx="149">
                  <c:v>3.2166E-2</c:v>
                </c:pt>
                <c:pt idx="150">
                  <c:v>3.1349000000000002E-2</c:v>
                </c:pt>
                <c:pt idx="151">
                  <c:v>2.9655000000000001E-2</c:v>
                </c:pt>
                <c:pt idx="152">
                  <c:v>2.9146999999999999E-2</c:v>
                </c:pt>
                <c:pt idx="153">
                  <c:v>2.7084E-2</c:v>
                </c:pt>
                <c:pt idx="154">
                  <c:v>2.7186999999999999E-2</c:v>
                </c:pt>
                <c:pt idx="155">
                  <c:v>2.5864000000000002E-2</c:v>
                </c:pt>
                <c:pt idx="156">
                  <c:v>2.5094000000000002E-2</c:v>
                </c:pt>
                <c:pt idx="157">
                  <c:v>2.3688000000000001E-2</c:v>
                </c:pt>
                <c:pt idx="158">
                  <c:v>2.3011E-2</c:v>
                </c:pt>
                <c:pt idx="159">
                  <c:v>2.2152999999999999E-2</c:v>
                </c:pt>
                <c:pt idx="160">
                  <c:v>2.1160999999999999E-2</c:v>
                </c:pt>
                <c:pt idx="161">
                  <c:v>2.0101999999999998E-2</c:v>
                </c:pt>
                <c:pt idx="162">
                  <c:v>1.985E-2</c:v>
                </c:pt>
                <c:pt idx="163">
                  <c:v>1.873E-2</c:v>
                </c:pt>
                <c:pt idx="164">
                  <c:v>1.8355E-2</c:v>
                </c:pt>
                <c:pt idx="165">
                  <c:v>1.7894E-2</c:v>
                </c:pt>
                <c:pt idx="166">
                  <c:v>1.6663000000000001E-2</c:v>
                </c:pt>
                <c:pt idx="167">
                  <c:v>1.6730999999999999E-2</c:v>
                </c:pt>
                <c:pt idx="168">
                  <c:v>1.5185000000000001E-2</c:v>
                </c:pt>
                <c:pt idx="169">
                  <c:v>1.5469E-2</c:v>
                </c:pt>
                <c:pt idx="170">
                  <c:v>1.4322E-2</c:v>
                </c:pt>
                <c:pt idx="171">
                  <c:v>1.3913999999999999E-2</c:v>
                </c:pt>
                <c:pt idx="172">
                  <c:v>1.3527000000000001E-2</c:v>
                </c:pt>
                <c:pt idx="173">
                  <c:v>1.2817E-2</c:v>
                </c:pt>
                <c:pt idx="174">
                  <c:v>1.2577E-2</c:v>
                </c:pt>
                <c:pt idx="175">
                  <c:v>1.2482999999999999E-2</c:v>
                </c:pt>
                <c:pt idx="176">
                  <c:v>1.2109999999999999E-2</c:v>
                </c:pt>
                <c:pt idx="177">
                  <c:v>1.1679E-2</c:v>
                </c:pt>
                <c:pt idx="178">
                  <c:v>1.1415E-2</c:v>
                </c:pt>
                <c:pt idx="179">
                  <c:v>1.0819E-2</c:v>
                </c:pt>
                <c:pt idx="180">
                  <c:v>1.0963000000000001E-2</c:v>
                </c:pt>
                <c:pt idx="181">
                  <c:v>1.0428E-2</c:v>
                </c:pt>
                <c:pt idx="182">
                  <c:v>1.0352999999999999E-2</c:v>
                </c:pt>
                <c:pt idx="183">
                  <c:v>9.2329999999999999E-3</c:v>
                </c:pt>
                <c:pt idx="184">
                  <c:v>9.7249999999999993E-3</c:v>
                </c:pt>
                <c:pt idx="185">
                  <c:v>9.0010000000000003E-3</c:v>
                </c:pt>
                <c:pt idx="186">
                  <c:v>8.9980000000000008E-3</c:v>
                </c:pt>
                <c:pt idx="187">
                  <c:v>8.6479999999999994E-3</c:v>
                </c:pt>
                <c:pt idx="188">
                  <c:v>8.8520000000000005E-3</c:v>
                </c:pt>
                <c:pt idx="189">
                  <c:v>8.1069999999999996E-3</c:v>
                </c:pt>
                <c:pt idx="190">
                  <c:v>7.9670000000000001E-3</c:v>
                </c:pt>
                <c:pt idx="191">
                  <c:v>7.4419999999999998E-3</c:v>
                </c:pt>
                <c:pt idx="192">
                  <c:v>7.8860000000000006E-3</c:v>
                </c:pt>
                <c:pt idx="193">
                  <c:v>7.2069999999999999E-3</c:v>
                </c:pt>
                <c:pt idx="194">
                  <c:v>6.6160000000000004E-3</c:v>
                </c:pt>
                <c:pt idx="195">
                  <c:v>6.6769999999999998E-3</c:v>
                </c:pt>
                <c:pt idx="196">
                  <c:v>7.012E-3</c:v>
                </c:pt>
                <c:pt idx="197">
                  <c:v>6.4920000000000004E-3</c:v>
                </c:pt>
                <c:pt idx="198">
                  <c:v>6.2890000000000003E-3</c:v>
                </c:pt>
                <c:pt idx="199">
                  <c:v>6.4019999999999997E-3</c:v>
                </c:pt>
                <c:pt idx="200">
                  <c:v>5.8989999999999997E-3</c:v>
                </c:pt>
                <c:pt idx="201">
                  <c:v>6.2430000000000003E-3</c:v>
                </c:pt>
                <c:pt idx="202">
                  <c:v>5.6299999999999996E-3</c:v>
                </c:pt>
                <c:pt idx="203">
                  <c:v>5.9360000000000003E-3</c:v>
                </c:pt>
                <c:pt idx="204">
                  <c:v>5.176E-3</c:v>
                </c:pt>
                <c:pt idx="205">
                  <c:v>5.2940000000000001E-3</c:v>
                </c:pt>
                <c:pt idx="206">
                  <c:v>4.8599999999999997E-3</c:v>
                </c:pt>
                <c:pt idx="207">
                  <c:v>4.7280000000000004E-3</c:v>
                </c:pt>
                <c:pt idx="208">
                  <c:v>5.2490000000000002E-3</c:v>
                </c:pt>
                <c:pt idx="209">
                  <c:v>4.6889999999999996E-3</c:v>
                </c:pt>
                <c:pt idx="210">
                  <c:v>4.3689999999999996E-3</c:v>
                </c:pt>
                <c:pt idx="211">
                  <c:v>4.1520000000000003E-3</c:v>
                </c:pt>
                <c:pt idx="212">
                  <c:v>4.4260000000000002E-3</c:v>
                </c:pt>
                <c:pt idx="213">
                  <c:v>4.2909999999999997E-3</c:v>
                </c:pt>
                <c:pt idx="214">
                  <c:v>3.852E-3</c:v>
                </c:pt>
                <c:pt idx="215">
                  <c:v>4.4000000000000003E-3</c:v>
                </c:pt>
                <c:pt idx="216">
                  <c:v>3.5400000000000002E-3</c:v>
                </c:pt>
                <c:pt idx="217">
                  <c:v>4.1330000000000004E-3</c:v>
                </c:pt>
                <c:pt idx="218">
                  <c:v>3.545E-3</c:v>
                </c:pt>
                <c:pt idx="219">
                  <c:v>3.431E-3</c:v>
                </c:pt>
                <c:pt idx="220">
                  <c:v>3.7729999999999999E-3</c:v>
                </c:pt>
                <c:pt idx="221">
                  <c:v>3.5569999999999998E-3</c:v>
                </c:pt>
                <c:pt idx="222">
                  <c:v>3.4069999999999999E-3</c:v>
                </c:pt>
                <c:pt idx="223">
                  <c:v>3.398E-3</c:v>
                </c:pt>
                <c:pt idx="224">
                  <c:v>3.1359999999999999E-3</c:v>
                </c:pt>
                <c:pt idx="225">
                  <c:v>2.843E-3</c:v>
                </c:pt>
                <c:pt idx="226">
                  <c:v>3.1319999999999998E-3</c:v>
                </c:pt>
                <c:pt idx="227">
                  <c:v>2.9220000000000001E-3</c:v>
                </c:pt>
                <c:pt idx="228">
                  <c:v>2.689E-3</c:v>
                </c:pt>
                <c:pt idx="229">
                  <c:v>2.6510000000000001E-3</c:v>
                </c:pt>
                <c:pt idx="230">
                  <c:v>2.8050000000000002E-3</c:v>
                </c:pt>
                <c:pt idx="231">
                  <c:v>2.663E-3</c:v>
                </c:pt>
                <c:pt idx="232">
                  <c:v>2.8419999999999999E-3</c:v>
                </c:pt>
                <c:pt idx="233">
                  <c:v>2.477E-3</c:v>
                </c:pt>
                <c:pt idx="234">
                  <c:v>2.6679999999999998E-3</c:v>
                </c:pt>
                <c:pt idx="235">
                  <c:v>2.3739999999999998E-3</c:v>
                </c:pt>
                <c:pt idx="236">
                  <c:v>2.186E-3</c:v>
                </c:pt>
                <c:pt idx="237">
                  <c:v>2.7720000000000002E-3</c:v>
                </c:pt>
                <c:pt idx="238">
                  <c:v>2.1900000000000001E-3</c:v>
                </c:pt>
                <c:pt idx="239">
                  <c:v>2.5140000000000002E-3</c:v>
                </c:pt>
                <c:pt idx="240">
                  <c:v>2.1450000000000002E-3</c:v>
                </c:pt>
                <c:pt idx="241">
                  <c:v>2.1810000000000002E-3</c:v>
                </c:pt>
                <c:pt idx="242">
                  <c:v>2.4169999999999999E-3</c:v>
                </c:pt>
                <c:pt idx="243">
                  <c:v>1.9300000000000001E-3</c:v>
                </c:pt>
                <c:pt idx="244">
                  <c:v>2.4520000000000002E-3</c:v>
                </c:pt>
                <c:pt idx="245">
                  <c:v>1.5939999999999999E-3</c:v>
                </c:pt>
                <c:pt idx="246">
                  <c:v>1.524E-3</c:v>
                </c:pt>
                <c:pt idx="247">
                  <c:v>2.3839999999999998E-3</c:v>
                </c:pt>
                <c:pt idx="248">
                  <c:v>1.6429999999999999E-3</c:v>
                </c:pt>
                <c:pt idx="249">
                  <c:v>2.1210000000000001E-3</c:v>
                </c:pt>
                <c:pt idx="250">
                  <c:v>1.7979999999999999E-3</c:v>
                </c:pt>
                <c:pt idx="251">
                  <c:v>2.0890000000000001E-3</c:v>
                </c:pt>
                <c:pt idx="252">
                  <c:v>1.8190000000000001E-3</c:v>
                </c:pt>
                <c:pt idx="253">
                  <c:v>1.701E-3</c:v>
                </c:pt>
                <c:pt idx="254">
                  <c:v>1.521E-3</c:v>
                </c:pt>
                <c:pt idx="255">
                  <c:v>1.6850000000000001E-3</c:v>
                </c:pt>
                <c:pt idx="256">
                  <c:v>1.557E-3</c:v>
                </c:pt>
                <c:pt idx="257">
                  <c:v>1.573E-3</c:v>
                </c:pt>
                <c:pt idx="258">
                  <c:v>1.374E-3</c:v>
                </c:pt>
                <c:pt idx="259">
                  <c:v>1.678E-3</c:v>
                </c:pt>
                <c:pt idx="260">
                  <c:v>1.542E-3</c:v>
                </c:pt>
                <c:pt idx="261">
                  <c:v>1.3519999999999999E-3</c:v>
                </c:pt>
                <c:pt idx="262">
                  <c:v>9.8400000000000007E-4</c:v>
                </c:pt>
                <c:pt idx="263">
                  <c:v>1.6100000000000001E-3</c:v>
                </c:pt>
                <c:pt idx="264">
                  <c:v>1.3990000000000001E-3</c:v>
                </c:pt>
                <c:pt idx="265">
                  <c:v>1.2819999999999999E-3</c:v>
                </c:pt>
                <c:pt idx="266">
                  <c:v>1.0640000000000001E-3</c:v>
                </c:pt>
                <c:pt idx="267">
                  <c:v>8.0000000000000004E-4</c:v>
                </c:pt>
                <c:pt idx="268">
                  <c:v>1.1689999999999999E-3</c:v>
                </c:pt>
                <c:pt idx="269">
                  <c:v>8.1899999999999996E-4</c:v>
                </c:pt>
                <c:pt idx="270">
                  <c:v>1.2689999999999999E-3</c:v>
                </c:pt>
                <c:pt idx="271">
                  <c:v>6.0400000000000004E-4</c:v>
                </c:pt>
                <c:pt idx="272">
                  <c:v>1.2210000000000001E-3</c:v>
                </c:pt>
                <c:pt idx="273">
                  <c:v>8.1400000000000005E-4</c:v>
                </c:pt>
                <c:pt idx="274">
                  <c:v>8.4199999999999998E-4</c:v>
                </c:pt>
                <c:pt idx="275">
                  <c:v>1.16E-3</c:v>
                </c:pt>
                <c:pt idx="276">
                  <c:v>1.3929999999999999E-3</c:v>
                </c:pt>
                <c:pt idx="277">
                  <c:v>9.5200000000000005E-4</c:v>
                </c:pt>
                <c:pt idx="278">
                  <c:v>1.01E-3</c:v>
                </c:pt>
                <c:pt idx="279">
                  <c:v>1.1659999999999999E-3</c:v>
                </c:pt>
                <c:pt idx="280">
                  <c:v>9.1500000000000001E-4</c:v>
                </c:pt>
                <c:pt idx="281">
                  <c:v>1.0020000000000001E-3</c:v>
                </c:pt>
                <c:pt idx="282">
                  <c:v>1.1230000000000001E-3</c:v>
                </c:pt>
                <c:pt idx="283">
                  <c:v>9.9700000000000006E-4</c:v>
                </c:pt>
                <c:pt idx="284">
                  <c:v>1.0449999999999999E-3</c:v>
                </c:pt>
                <c:pt idx="285">
                  <c:v>1.65E-4</c:v>
                </c:pt>
                <c:pt idx="286">
                  <c:v>5.5800000000000001E-4</c:v>
                </c:pt>
                <c:pt idx="287">
                  <c:v>9.0700000000000004E-4</c:v>
                </c:pt>
                <c:pt idx="288">
                  <c:v>9.6699999999999998E-4</c:v>
                </c:pt>
                <c:pt idx="289">
                  <c:v>7.0100000000000002E-4</c:v>
                </c:pt>
                <c:pt idx="290">
                  <c:v>8.6399999999999997E-4</c:v>
                </c:pt>
                <c:pt idx="291">
                  <c:v>7.1400000000000001E-4</c:v>
                </c:pt>
                <c:pt idx="292">
                  <c:v>5.3300000000000005E-4</c:v>
                </c:pt>
                <c:pt idx="293">
                  <c:v>1.258E-3</c:v>
                </c:pt>
                <c:pt idx="294">
                  <c:v>1.5709999999999999E-3</c:v>
                </c:pt>
                <c:pt idx="295">
                  <c:v>6.7000000000000002E-4</c:v>
                </c:pt>
                <c:pt idx="296">
                  <c:v>1.0889999999999999E-3</c:v>
                </c:pt>
                <c:pt idx="297">
                  <c:v>2.6800000000000001E-4</c:v>
                </c:pt>
                <c:pt idx="298">
                  <c:v>1.629E-3</c:v>
                </c:pt>
                <c:pt idx="299">
                  <c:v>9.7199999999999999E-4</c:v>
                </c:pt>
                <c:pt idx="300">
                  <c:v>7.6300000000000001E-4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E5D-3F47-AE11-C30CAF949782}"/>
            </c:ext>
          </c:extLst>
        </c:ser>
        <c:ser>
          <c:idx val="1"/>
          <c:order val="1"/>
          <c:tx>
            <c:v>20%/45</c:v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Φύλλο1!$D$3:$D$303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Φύλλο1!$F$3:$F$303</c:f>
              <c:numCache>
                <c:formatCode>General</c:formatCode>
                <c:ptCount val="301"/>
                <c:pt idx="0">
                  <c:v>3.6056240000000002</c:v>
                </c:pt>
                <c:pt idx="1">
                  <c:v>3.6691509999999998</c:v>
                </c:pt>
                <c:pt idx="2">
                  <c:v>3.842133</c:v>
                </c:pt>
                <c:pt idx="3">
                  <c:v>3.7587480000000002</c:v>
                </c:pt>
                <c:pt idx="4">
                  <c:v>3.9374639999999999</c:v>
                </c:pt>
                <c:pt idx="5">
                  <c:v>3.8101430000000001</c:v>
                </c:pt>
                <c:pt idx="6">
                  <c:v>4.2185969999999999</c:v>
                </c:pt>
                <c:pt idx="7">
                  <c:v>3.8613960000000001</c:v>
                </c:pt>
                <c:pt idx="8">
                  <c:v>4.168202</c:v>
                </c:pt>
                <c:pt idx="9">
                  <c:v>3.8016049999999999</c:v>
                </c:pt>
                <c:pt idx="10">
                  <c:v>4.2192970000000001</c:v>
                </c:pt>
                <c:pt idx="11">
                  <c:v>3.8489680000000002</c:v>
                </c:pt>
                <c:pt idx="12">
                  <c:v>4.0214730000000003</c:v>
                </c:pt>
                <c:pt idx="13">
                  <c:v>3.5044230000000001</c:v>
                </c:pt>
                <c:pt idx="14">
                  <c:v>3.366803</c:v>
                </c:pt>
                <c:pt idx="15">
                  <c:v>3.0038999999999998</c:v>
                </c:pt>
                <c:pt idx="16">
                  <c:v>2.774778</c:v>
                </c:pt>
                <c:pt idx="17">
                  <c:v>2.509814</c:v>
                </c:pt>
                <c:pt idx="18">
                  <c:v>2.2962199999999999</c:v>
                </c:pt>
                <c:pt idx="19">
                  <c:v>2.091456</c:v>
                </c:pt>
                <c:pt idx="20">
                  <c:v>1.918399</c:v>
                </c:pt>
                <c:pt idx="21">
                  <c:v>1.762041</c:v>
                </c:pt>
                <c:pt idx="22">
                  <c:v>1.6227069999999999</c:v>
                </c:pt>
                <c:pt idx="23">
                  <c:v>1.502874</c:v>
                </c:pt>
                <c:pt idx="24">
                  <c:v>1.395831</c:v>
                </c:pt>
                <c:pt idx="25">
                  <c:v>1.299642</c:v>
                </c:pt>
                <c:pt idx="26">
                  <c:v>1.2159489999999999</c:v>
                </c:pt>
                <c:pt idx="27">
                  <c:v>1.1394219999999999</c:v>
                </c:pt>
                <c:pt idx="28">
                  <c:v>1.07013</c:v>
                </c:pt>
                <c:pt idx="29">
                  <c:v>1.0092559999999999</c:v>
                </c:pt>
                <c:pt idx="30">
                  <c:v>0.95578099999999999</c:v>
                </c:pt>
                <c:pt idx="31">
                  <c:v>0.91226600000000002</c:v>
                </c:pt>
                <c:pt idx="32">
                  <c:v>0.87620600000000004</c:v>
                </c:pt>
                <c:pt idx="33">
                  <c:v>0.84688600000000003</c:v>
                </c:pt>
                <c:pt idx="34">
                  <c:v>0.82370299999999996</c:v>
                </c:pt>
                <c:pt idx="35">
                  <c:v>0.80607200000000001</c:v>
                </c:pt>
                <c:pt idx="36">
                  <c:v>0.79356599999999999</c:v>
                </c:pt>
                <c:pt idx="37">
                  <c:v>0.78537100000000004</c:v>
                </c:pt>
                <c:pt idx="38">
                  <c:v>0.78173800000000004</c:v>
                </c:pt>
                <c:pt idx="39">
                  <c:v>0.783169</c:v>
                </c:pt>
                <c:pt idx="40">
                  <c:v>0.79193000000000002</c:v>
                </c:pt>
                <c:pt idx="41">
                  <c:v>0.80638600000000005</c:v>
                </c:pt>
                <c:pt idx="42">
                  <c:v>0.82721299999999998</c:v>
                </c:pt>
                <c:pt idx="43">
                  <c:v>0.85406499999999996</c:v>
                </c:pt>
                <c:pt idx="44">
                  <c:v>0.88554900000000003</c:v>
                </c:pt>
                <c:pt idx="45">
                  <c:v>0.92369299999999999</c:v>
                </c:pt>
                <c:pt idx="46">
                  <c:v>0.96331199999999995</c:v>
                </c:pt>
                <c:pt idx="47">
                  <c:v>1.0058959999999999</c:v>
                </c:pt>
                <c:pt idx="48">
                  <c:v>1.044543</c:v>
                </c:pt>
                <c:pt idx="49">
                  <c:v>1.0826530000000001</c:v>
                </c:pt>
                <c:pt idx="50">
                  <c:v>1.1150370000000001</c:v>
                </c:pt>
                <c:pt idx="51">
                  <c:v>1.146468</c:v>
                </c:pt>
                <c:pt idx="52">
                  <c:v>1.1714420000000001</c:v>
                </c:pt>
                <c:pt idx="53">
                  <c:v>1.1926920000000001</c:v>
                </c:pt>
                <c:pt idx="54">
                  <c:v>1.2061630000000001</c:v>
                </c:pt>
                <c:pt idx="55">
                  <c:v>1.213263</c:v>
                </c:pt>
                <c:pt idx="56">
                  <c:v>1.210669</c:v>
                </c:pt>
                <c:pt idx="57">
                  <c:v>1.201225</c:v>
                </c:pt>
                <c:pt idx="58">
                  <c:v>1.180382</c:v>
                </c:pt>
                <c:pt idx="59">
                  <c:v>1.15448</c:v>
                </c:pt>
                <c:pt idx="60">
                  <c:v>1.126871</c:v>
                </c:pt>
                <c:pt idx="61">
                  <c:v>1.0908869999999999</c:v>
                </c:pt>
                <c:pt idx="62">
                  <c:v>1.0537449999999999</c:v>
                </c:pt>
                <c:pt idx="63">
                  <c:v>1.0154030000000001</c:v>
                </c:pt>
                <c:pt idx="64">
                  <c:v>0.97561200000000003</c:v>
                </c:pt>
                <c:pt idx="65">
                  <c:v>0.93656899999999998</c:v>
                </c:pt>
                <c:pt idx="66">
                  <c:v>0.89990400000000004</c:v>
                </c:pt>
                <c:pt idx="67">
                  <c:v>0.86548400000000003</c:v>
                </c:pt>
                <c:pt idx="68">
                  <c:v>0.83266300000000004</c:v>
                </c:pt>
                <c:pt idx="69">
                  <c:v>0.80313100000000004</c:v>
                </c:pt>
                <c:pt idx="70">
                  <c:v>0.77214400000000005</c:v>
                </c:pt>
                <c:pt idx="71">
                  <c:v>0.74227399999999999</c:v>
                </c:pt>
                <c:pt idx="72">
                  <c:v>0.712418</c:v>
                </c:pt>
                <c:pt idx="73">
                  <c:v>0.68343399999999999</c:v>
                </c:pt>
                <c:pt idx="74">
                  <c:v>0.655802</c:v>
                </c:pt>
                <c:pt idx="75">
                  <c:v>0.63139000000000001</c:v>
                </c:pt>
                <c:pt idx="76">
                  <c:v>0.60950899999999997</c:v>
                </c:pt>
                <c:pt idx="77">
                  <c:v>0.590032</c:v>
                </c:pt>
                <c:pt idx="78">
                  <c:v>0.57183399999999995</c:v>
                </c:pt>
                <c:pt idx="79">
                  <c:v>0.55411999999999995</c:v>
                </c:pt>
                <c:pt idx="80">
                  <c:v>0.53648099999999999</c:v>
                </c:pt>
                <c:pt idx="81">
                  <c:v>0.51680800000000005</c:v>
                </c:pt>
                <c:pt idx="82">
                  <c:v>0.49652299999999999</c:v>
                </c:pt>
                <c:pt idx="83">
                  <c:v>0.476883</c:v>
                </c:pt>
                <c:pt idx="84">
                  <c:v>0.45788299999999998</c:v>
                </c:pt>
                <c:pt idx="85">
                  <c:v>0.43981999999999999</c:v>
                </c:pt>
                <c:pt idx="86">
                  <c:v>0.423101</c:v>
                </c:pt>
                <c:pt idx="87">
                  <c:v>0.40908499999999998</c:v>
                </c:pt>
                <c:pt idx="88">
                  <c:v>0.39471000000000001</c:v>
                </c:pt>
                <c:pt idx="89">
                  <c:v>0.38217400000000001</c:v>
                </c:pt>
                <c:pt idx="90">
                  <c:v>0.36771399999999999</c:v>
                </c:pt>
                <c:pt idx="91">
                  <c:v>0.355796</c:v>
                </c:pt>
                <c:pt idx="92">
                  <c:v>0.34432299999999999</c:v>
                </c:pt>
                <c:pt idx="93">
                  <c:v>0.332042</c:v>
                </c:pt>
                <c:pt idx="94">
                  <c:v>0.32147599999999998</c:v>
                </c:pt>
                <c:pt idx="95">
                  <c:v>0.31043599999999999</c:v>
                </c:pt>
                <c:pt idx="96">
                  <c:v>0.30039100000000002</c:v>
                </c:pt>
                <c:pt idx="97">
                  <c:v>0.29205100000000001</c:v>
                </c:pt>
                <c:pt idx="98">
                  <c:v>0.28243499999999999</c:v>
                </c:pt>
                <c:pt idx="99">
                  <c:v>0.269374</c:v>
                </c:pt>
                <c:pt idx="100">
                  <c:v>0.25644499999999998</c:v>
                </c:pt>
                <c:pt idx="101">
                  <c:v>0.24526100000000001</c:v>
                </c:pt>
                <c:pt idx="102">
                  <c:v>0.23613500000000001</c:v>
                </c:pt>
                <c:pt idx="103">
                  <c:v>0.22806299999999999</c:v>
                </c:pt>
                <c:pt idx="104">
                  <c:v>0.21984100000000001</c:v>
                </c:pt>
                <c:pt idx="105">
                  <c:v>0.21315000000000001</c:v>
                </c:pt>
                <c:pt idx="106">
                  <c:v>0.20561699999999999</c:v>
                </c:pt>
                <c:pt idx="107">
                  <c:v>0.199078</c:v>
                </c:pt>
                <c:pt idx="108">
                  <c:v>0.19173899999999999</c:v>
                </c:pt>
                <c:pt idx="109">
                  <c:v>0.184418</c:v>
                </c:pt>
                <c:pt idx="110">
                  <c:v>0.178233</c:v>
                </c:pt>
                <c:pt idx="111">
                  <c:v>0.17066700000000001</c:v>
                </c:pt>
                <c:pt idx="112">
                  <c:v>0.16414200000000001</c:v>
                </c:pt>
                <c:pt idx="113">
                  <c:v>0.15676799999999999</c:v>
                </c:pt>
                <c:pt idx="114">
                  <c:v>0.15121399999999999</c:v>
                </c:pt>
                <c:pt idx="115">
                  <c:v>0.14408499999999999</c:v>
                </c:pt>
                <c:pt idx="116">
                  <c:v>0.13761499999999999</c:v>
                </c:pt>
                <c:pt idx="117">
                  <c:v>0.13178899999999999</c:v>
                </c:pt>
                <c:pt idx="118">
                  <c:v>0.125914</c:v>
                </c:pt>
                <c:pt idx="119">
                  <c:v>0.120977</c:v>
                </c:pt>
                <c:pt idx="120">
                  <c:v>0.115453</c:v>
                </c:pt>
                <c:pt idx="121">
                  <c:v>0.11107300000000001</c:v>
                </c:pt>
                <c:pt idx="122">
                  <c:v>0.106257</c:v>
                </c:pt>
                <c:pt idx="123">
                  <c:v>0.10136299999999999</c:v>
                </c:pt>
                <c:pt idx="124">
                  <c:v>9.7608E-2</c:v>
                </c:pt>
                <c:pt idx="125">
                  <c:v>9.3502000000000002E-2</c:v>
                </c:pt>
                <c:pt idx="126">
                  <c:v>8.9646000000000003E-2</c:v>
                </c:pt>
                <c:pt idx="127">
                  <c:v>8.5549E-2</c:v>
                </c:pt>
                <c:pt idx="128">
                  <c:v>8.1422999999999995E-2</c:v>
                </c:pt>
                <c:pt idx="129">
                  <c:v>7.7953999999999996E-2</c:v>
                </c:pt>
                <c:pt idx="130">
                  <c:v>7.4278999999999998E-2</c:v>
                </c:pt>
                <c:pt idx="131">
                  <c:v>7.0204000000000003E-2</c:v>
                </c:pt>
                <c:pt idx="132">
                  <c:v>6.7740999999999996E-2</c:v>
                </c:pt>
                <c:pt idx="133">
                  <c:v>6.3863000000000003E-2</c:v>
                </c:pt>
                <c:pt idx="134">
                  <c:v>6.1394999999999998E-2</c:v>
                </c:pt>
                <c:pt idx="135">
                  <c:v>5.8345000000000001E-2</c:v>
                </c:pt>
                <c:pt idx="136">
                  <c:v>5.5499E-2</c:v>
                </c:pt>
                <c:pt idx="137">
                  <c:v>5.3762999999999998E-2</c:v>
                </c:pt>
                <c:pt idx="138">
                  <c:v>5.0943000000000002E-2</c:v>
                </c:pt>
                <c:pt idx="139">
                  <c:v>4.8776E-2</c:v>
                </c:pt>
                <c:pt idx="140">
                  <c:v>4.6205000000000003E-2</c:v>
                </c:pt>
                <c:pt idx="141">
                  <c:v>4.4253000000000001E-2</c:v>
                </c:pt>
                <c:pt idx="142">
                  <c:v>4.2487999999999998E-2</c:v>
                </c:pt>
                <c:pt idx="143">
                  <c:v>4.0591000000000002E-2</c:v>
                </c:pt>
                <c:pt idx="144">
                  <c:v>3.8838999999999999E-2</c:v>
                </c:pt>
                <c:pt idx="145">
                  <c:v>3.7312999999999999E-2</c:v>
                </c:pt>
                <c:pt idx="146">
                  <c:v>3.4922000000000002E-2</c:v>
                </c:pt>
                <c:pt idx="147">
                  <c:v>3.4244999999999998E-2</c:v>
                </c:pt>
                <c:pt idx="148">
                  <c:v>3.2448999999999999E-2</c:v>
                </c:pt>
                <c:pt idx="149">
                  <c:v>3.1341000000000001E-2</c:v>
                </c:pt>
                <c:pt idx="150">
                  <c:v>2.9786E-2</c:v>
                </c:pt>
                <c:pt idx="151">
                  <c:v>2.8856E-2</c:v>
                </c:pt>
                <c:pt idx="152">
                  <c:v>2.7864E-2</c:v>
                </c:pt>
                <c:pt idx="153">
                  <c:v>2.6265E-2</c:v>
                </c:pt>
                <c:pt idx="154">
                  <c:v>2.5978000000000001E-2</c:v>
                </c:pt>
                <c:pt idx="155">
                  <c:v>2.4664999999999999E-2</c:v>
                </c:pt>
                <c:pt idx="156">
                  <c:v>2.3765000000000001E-2</c:v>
                </c:pt>
                <c:pt idx="157">
                  <c:v>2.2731000000000001E-2</c:v>
                </c:pt>
                <c:pt idx="158">
                  <c:v>2.1732000000000001E-2</c:v>
                </c:pt>
                <c:pt idx="159">
                  <c:v>2.0656999999999998E-2</c:v>
                </c:pt>
                <c:pt idx="160">
                  <c:v>2.0122000000000001E-2</c:v>
                </c:pt>
                <c:pt idx="161">
                  <c:v>1.8962E-2</c:v>
                </c:pt>
                <c:pt idx="162">
                  <c:v>1.8523000000000001E-2</c:v>
                </c:pt>
                <c:pt idx="163">
                  <c:v>1.7328E-2</c:v>
                </c:pt>
                <c:pt idx="164">
                  <c:v>1.7267000000000001E-2</c:v>
                </c:pt>
                <c:pt idx="165">
                  <c:v>1.6791E-2</c:v>
                </c:pt>
                <c:pt idx="166">
                  <c:v>1.5193999999999999E-2</c:v>
                </c:pt>
                <c:pt idx="167">
                  <c:v>1.504E-2</c:v>
                </c:pt>
                <c:pt idx="168">
                  <c:v>1.4154999999999999E-2</c:v>
                </c:pt>
                <c:pt idx="169">
                  <c:v>1.3931000000000001E-2</c:v>
                </c:pt>
                <c:pt idx="170">
                  <c:v>1.3081000000000001E-2</c:v>
                </c:pt>
                <c:pt idx="171">
                  <c:v>1.2652E-2</c:v>
                </c:pt>
                <c:pt idx="172">
                  <c:v>1.2331E-2</c:v>
                </c:pt>
                <c:pt idx="173">
                  <c:v>1.1263E-2</c:v>
                </c:pt>
                <c:pt idx="174">
                  <c:v>1.1377E-2</c:v>
                </c:pt>
                <c:pt idx="175">
                  <c:v>1.1113E-2</c:v>
                </c:pt>
                <c:pt idx="176">
                  <c:v>1.0633999999999999E-2</c:v>
                </c:pt>
                <c:pt idx="177">
                  <c:v>1.0012E-2</c:v>
                </c:pt>
                <c:pt idx="178">
                  <c:v>1.0089000000000001E-2</c:v>
                </c:pt>
                <c:pt idx="179">
                  <c:v>9.0740000000000005E-3</c:v>
                </c:pt>
                <c:pt idx="180">
                  <c:v>9.502E-3</c:v>
                </c:pt>
                <c:pt idx="181">
                  <c:v>9.0139999999999994E-3</c:v>
                </c:pt>
                <c:pt idx="182">
                  <c:v>8.7100000000000007E-3</c:v>
                </c:pt>
                <c:pt idx="183">
                  <c:v>8.3700000000000007E-3</c:v>
                </c:pt>
                <c:pt idx="184">
                  <c:v>8.3549999999999996E-3</c:v>
                </c:pt>
                <c:pt idx="185">
                  <c:v>7.5960000000000003E-3</c:v>
                </c:pt>
                <c:pt idx="186">
                  <c:v>7.5310000000000004E-3</c:v>
                </c:pt>
                <c:pt idx="187">
                  <c:v>7.0600000000000003E-3</c:v>
                </c:pt>
                <c:pt idx="188">
                  <c:v>7.0410000000000004E-3</c:v>
                </c:pt>
                <c:pt idx="189">
                  <c:v>7.0520000000000001E-3</c:v>
                </c:pt>
                <c:pt idx="190">
                  <c:v>6.6259999999999999E-3</c:v>
                </c:pt>
                <c:pt idx="191">
                  <c:v>6.4510000000000001E-3</c:v>
                </c:pt>
                <c:pt idx="192">
                  <c:v>6.1460000000000004E-3</c:v>
                </c:pt>
                <c:pt idx="193">
                  <c:v>6.0619999999999997E-3</c:v>
                </c:pt>
                <c:pt idx="194">
                  <c:v>5.4349999999999997E-3</c:v>
                </c:pt>
                <c:pt idx="195">
                  <c:v>5.692E-3</c:v>
                </c:pt>
                <c:pt idx="196">
                  <c:v>5.4790000000000004E-3</c:v>
                </c:pt>
                <c:pt idx="197">
                  <c:v>5.2379999999999996E-3</c:v>
                </c:pt>
                <c:pt idx="198">
                  <c:v>4.5469999999999998E-3</c:v>
                </c:pt>
                <c:pt idx="199">
                  <c:v>5.2100000000000002E-3</c:v>
                </c:pt>
                <c:pt idx="200">
                  <c:v>4.7429999999999998E-3</c:v>
                </c:pt>
                <c:pt idx="201">
                  <c:v>4.712E-3</c:v>
                </c:pt>
                <c:pt idx="202">
                  <c:v>4.2890000000000003E-3</c:v>
                </c:pt>
                <c:pt idx="203">
                  <c:v>4.45E-3</c:v>
                </c:pt>
                <c:pt idx="204">
                  <c:v>3.6619999999999999E-3</c:v>
                </c:pt>
                <c:pt idx="205">
                  <c:v>3.9690000000000003E-3</c:v>
                </c:pt>
                <c:pt idx="206">
                  <c:v>3.8730000000000001E-3</c:v>
                </c:pt>
                <c:pt idx="207">
                  <c:v>3.3999999999999998E-3</c:v>
                </c:pt>
                <c:pt idx="208">
                  <c:v>3.728E-3</c:v>
                </c:pt>
                <c:pt idx="209">
                  <c:v>3.3479999999999998E-3</c:v>
                </c:pt>
                <c:pt idx="210">
                  <c:v>3.4320000000000002E-3</c:v>
                </c:pt>
                <c:pt idx="211">
                  <c:v>2.9740000000000001E-3</c:v>
                </c:pt>
                <c:pt idx="212">
                  <c:v>2.748E-3</c:v>
                </c:pt>
                <c:pt idx="213">
                  <c:v>3.153E-3</c:v>
                </c:pt>
                <c:pt idx="214">
                  <c:v>2.591E-3</c:v>
                </c:pt>
                <c:pt idx="215">
                  <c:v>3.0460000000000001E-3</c:v>
                </c:pt>
                <c:pt idx="216">
                  <c:v>2.3839999999999998E-3</c:v>
                </c:pt>
                <c:pt idx="217">
                  <c:v>2.882E-3</c:v>
                </c:pt>
                <c:pt idx="218">
                  <c:v>2.4819999999999998E-3</c:v>
                </c:pt>
                <c:pt idx="219">
                  <c:v>2.2179999999999999E-3</c:v>
                </c:pt>
                <c:pt idx="220">
                  <c:v>2.663E-3</c:v>
                </c:pt>
                <c:pt idx="221">
                  <c:v>2.2680000000000001E-3</c:v>
                </c:pt>
                <c:pt idx="222">
                  <c:v>1.7830000000000001E-3</c:v>
                </c:pt>
                <c:pt idx="223">
                  <c:v>2.0309999999999998E-3</c:v>
                </c:pt>
                <c:pt idx="224">
                  <c:v>2.1700000000000001E-3</c:v>
                </c:pt>
                <c:pt idx="225">
                  <c:v>1.5690000000000001E-3</c:v>
                </c:pt>
                <c:pt idx="226">
                  <c:v>2.016E-3</c:v>
                </c:pt>
                <c:pt idx="227">
                  <c:v>1.701E-3</c:v>
                </c:pt>
                <c:pt idx="228">
                  <c:v>1.5579999999999999E-3</c:v>
                </c:pt>
                <c:pt idx="229">
                  <c:v>1.5770000000000001E-3</c:v>
                </c:pt>
                <c:pt idx="230">
                  <c:v>1.6509999999999999E-3</c:v>
                </c:pt>
                <c:pt idx="231">
                  <c:v>1.48E-3</c:v>
                </c:pt>
                <c:pt idx="232">
                  <c:v>1.5039999999999999E-3</c:v>
                </c:pt>
                <c:pt idx="233">
                  <c:v>1.034E-3</c:v>
                </c:pt>
                <c:pt idx="234">
                  <c:v>1.547E-3</c:v>
                </c:pt>
                <c:pt idx="235">
                  <c:v>1.3439999999999999E-3</c:v>
                </c:pt>
                <c:pt idx="236">
                  <c:v>1.353E-3</c:v>
                </c:pt>
                <c:pt idx="237">
                  <c:v>1.5009999999999999E-3</c:v>
                </c:pt>
                <c:pt idx="238">
                  <c:v>9.9599999999999992E-4</c:v>
                </c:pt>
                <c:pt idx="239">
                  <c:v>1.358E-3</c:v>
                </c:pt>
                <c:pt idx="240">
                  <c:v>1.2459999999999999E-3</c:v>
                </c:pt>
                <c:pt idx="241">
                  <c:v>8.0999999999999996E-4</c:v>
                </c:pt>
                <c:pt idx="242">
                  <c:v>1.6459999999999999E-3</c:v>
                </c:pt>
                <c:pt idx="243">
                  <c:v>7.0500000000000001E-4</c:v>
                </c:pt>
                <c:pt idx="244">
                  <c:v>1.9469999999999999E-3</c:v>
                </c:pt>
                <c:pt idx="245">
                  <c:v>7.4700000000000005E-4</c:v>
                </c:pt>
                <c:pt idx="246">
                  <c:v>6.5499999999999998E-4</c:v>
                </c:pt>
                <c:pt idx="247">
                  <c:v>9.1100000000000003E-4</c:v>
                </c:pt>
                <c:pt idx="248">
                  <c:v>4.7399999999999997E-4</c:v>
                </c:pt>
                <c:pt idx="249">
                  <c:v>8.9800000000000004E-4</c:v>
                </c:pt>
                <c:pt idx="250">
                  <c:v>9.68E-4</c:v>
                </c:pt>
                <c:pt idx="251">
                  <c:v>7.8200000000000003E-4</c:v>
                </c:pt>
                <c:pt idx="252">
                  <c:v>6.8199999999999999E-4</c:v>
                </c:pt>
                <c:pt idx="253">
                  <c:v>2.1499999999999999E-4</c:v>
                </c:pt>
                <c:pt idx="254">
                  <c:v>8.1700000000000002E-4</c:v>
                </c:pt>
                <c:pt idx="255">
                  <c:v>5.5199999999999997E-4</c:v>
                </c:pt>
                <c:pt idx="256">
                  <c:v>-4.1E-5</c:v>
                </c:pt>
                <c:pt idx="257">
                  <c:v>2.61E-4</c:v>
                </c:pt>
                <c:pt idx="258">
                  <c:v>3.9100000000000002E-4</c:v>
                </c:pt>
                <c:pt idx="259">
                  <c:v>3.6900000000000002E-4</c:v>
                </c:pt>
                <c:pt idx="260">
                  <c:v>3.2000000000000003E-4</c:v>
                </c:pt>
                <c:pt idx="261">
                  <c:v>3.4900000000000003E-4</c:v>
                </c:pt>
                <c:pt idx="262">
                  <c:v>-1.1400000000000001E-4</c:v>
                </c:pt>
                <c:pt idx="263">
                  <c:v>6.4999999999999994E-5</c:v>
                </c:pt>
                <c:pt idx="264">
                  <c:v>3.8999999999999999E-5</c:v>
                </c:pt>
                <c:pt idx="265">
                  <c:v>3.5E-4</c:v>
                </c:pt>
                <c:pt idx="266">
                  <c:v>-1.85E-4</c:v>
                </c:pt>
                <c:pt idx="267">
                  <c:v>-9.7E-5</c:v>
                </c:pt>
                <c:pt idx="268">
                  <c:v>-6.69E-4</c:v>
                </c:pt>
                <c:pt idx="269">
                  <c:v>-6.6000000000000005E-5</c:v>
                </c:pt>
                <c:pt idx="270">
                  <c:v>-1.0000000000000001E-5</c:v>
                </c:pt>
                <c:pt idx="271">
                  <c:v>-1.12E-4</c:v>
                </c:pt>
                <c:pt idx="272">
                  <c:v>-1.5300000000000001E-4</c:v>
                </c:pt>
                <c:pt idx="273">
                  <c:v>-4.2099999999999999E-4</c:v>
                </c:pt>
                <c:pt idx="274">
                  <c:v>-8.1300000000000003E-4</c:v>
                </c:pt>
                <c:pt idx="275">
                  <c:v>9.6000000000000002E-5</c:v>
                </c:pt>
                <c:pt idx="276">
                  <c:v>2.6800000000000001E-4</c:v>
                </c:pt>
                <c:pt idx="277">
                  <c:v>-3.4699999999999998E-4</c:v>
                </c:pt>
                <c:pt idx="278">
                  <c:v>-4.3800000000000002E-4</c:v>
                </c:pt>
                <c:pt idx="279">
                  <c:v>1.02E-4</c:v>
                </c:pt>
                <c:pt idx="280">
                  <c:v>-3.0899999999999998E-4</c:v>
                </c:pt>
                <c:pt idx="281">
                  <c:v>-2.0799999999999999E-4</c:v>
                </c:pt>
                <c:pt idx="282">
                  <c:v>3.0000000000000001E-6</c:v>
                </c:pt>
                <c:pt idx="283">
                  <c:v>-9.3999999999999994E-5</c:v>
                </c:pt>
                <c:pt idx="284">
                  <c:v>2.1699999999999999E-4</c:v>
                </c:pt>
                <c:pt idx="285">
                  <c:v>-3.9199999999999999E-4</c:v>
                </c:pt>
                <c:pt idx="286">
                  <c:v>-1.4799999999999999E-4</c:v>
                </c:pt>
                <c:pt idx="287">
                  <c:v>-9.2999999999999997E-5</c:v>
                </c:pt>
                <c:pt idx="288">
                  <c:v>1.8000000000000001E-4</c:v>
                </c:pt>
                <c:pt idx="289">
                  <c:v>-2.0000000000000002E-5</c:v>
                </c:pt>
                <c:pt idx="290">
                  <c:v>4.3399999999999998E-4</c:v>
                </c:pt>
                <c:pt idx="291">
                  <c:v>-9.1000000000000003E-5</c:v>
                </c:pt>
                <c:pt idx="292">
                  <c:v>2.3900000000000001E-4</c:v>
                </c:pt>
                <c:pt idx="293">
                  <c:v>1.15E-4</c:v>
                </c:pt>
                <c:pt idx="294">
                  <c:v>9.1000000000000003E-5</c:v>
                </c:pt>
                <c:pt idx="295">
                  <c:v>-4.4299999999999998E-4</c:v>
                </c:pt>
                <c:pt idx="296">
                  <c:v>1.6699999999999999E-4</c:v>
                </c:pt>
                <c:pt idx="297">
                  <c:v>-1.55E-4</c:v>
                </c:pt>
                <c:pt idx="298">
                  <c:v>2.0699999999999999E-4</c:v>
                </c:pt>
                <c:pt idx="299">
                  <c:v>7.9100000000000004E-4</c:v>
                </c:pt>
                <c:pt idx="300">
                  <c:v>4.4999999999999999E-4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E5D-3F47-AE11-C30CAF949782}"/>
            </c:ext>
          </c:extLst>
        </c:ser>
        <c:ser>
          <c:idx val="2"/>
          <c:order val="2"/>
          <c:tx>
            <c:v>CD100</c:v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Φύλλο1!$D$3:$D$303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Φύλλο1!$G$3:$G$303</c:f>
              <c:numCache>
                <c:formatCode>General</c:formatCode>
                <c:ptCount val="301"/>
                <c:pt idx="0">
                  <c:v>3.3511169999999999</c:v>
                </c:pt>
                <c:pt idx="1">
                  <c:v>3.5992039999999998</c:v>
                </c:pt>
                <c:pt idx="2">
                  <c:v>3.5229370000000002</c:v>
                </c:pt>
                <c:pt idx="3">
                  <c:v>3.754915</c:v>
                </c:pt>
                <c:pt idx="4">
                  <c:v>3.5556160000000001</c:v>
                </c:pt>
                <c:pt idx="5">
                  <c:v>3.6299869999999999</c:v>
                </c:pt>
                <c:pt idx="6">
                  <c:v>3.2918609999999999</c:v>
                </c:pt>
                <c:pt idx="7">
                  <c:v>3.1446649999999998</c:v>
                </c:pt>
                <c:pt idx="8">
                  <c:v>2.901516</c:v>
                </c:pt>
                <c:pt idx="9">
                  <c:v>2.7269410000000001</c:v>
                </c:pt>
                <c:pt idx="10">
                  <c:v>2.5425580000000001</c:v>
                </c:pt>
                <c:pt idx="11">
                  <c:v>2.3945370000000001</c:v>
                </c:pt>
                <c:pt idx="12">
                  <c:v>2.2521119999999999</c:v>
                </c:pt>
                <c:pt idx="13">
                  <c:v>2.1260080000000001</c:v>
                </c:pt>
                <c:pt idx="14">
                  <c:v>1.999825</c:v>
                </c:pt>
                <c:pt idx="15">
                  <c:v>1.878765</c:v>
                </c:pt>
                <c:pt idx="16">
                  <c:v>1.757447</c:v>
                </c:pt>
                <c:pt idx="17">
                  <c:v>1.6455599999999999</c:v>
                </c:pt>
                <c:pt idx="18">
                  <c:v>1.5382469999999999</c:v>
                </c:pt>
                <c:pt idx="19">
                  <c:v>1.4459489999999999</c:v>
                </c:pt>
                <c:pt idx="20">
                  <c:v>1.3631530000000001</c:v>
                </c:pt>
                <c:pt idx="21">
                  <c:v>1.2941819999999999</c:v>
                </c:pt>
                <c:pt idx="22">
                  <c:v>1.2333590000000001</c:v>
                </c:pt>
                <c:pt idx="23">
                  <c:v>1.1848289999999999</c:v>
                </c:pt>
                <c:pt idx="24">
                  <c:v>1.1413120000000001</c:v>
                </c:pt>
                <c:pt idx="25">
                  <c:v>1.106438</c:v>
                </c:pt>
                <c:pt idx="26">
                  <c:v>1.0716349999999999</c:v>
                </c:pt>
                <c:pt idx="27">
                  <c:v>1.0427500000000001</c:v>
                </c:pt>
                <c:pt idx="28">
                  <c:v>1.0126649999999999</c:v>
                </c:pt>
                <c:pt idx="29">
                  <c:v>0.98718499999999998</c:v>
                </c:pt>
                <c:pt idx="30">
                  <c:v>0.961256</c:v>
                </c:pt>
                <c:pt idx="31">
                  <c:v>0.94190099999999999</c:v>
                </c:pt>
                <c:pt idx="32">
                  <c:v>0.92111699999999996</c:v>
                </c:pt>
                <c:pt idx="33">
                  <c:v>0.90522000000000002</c:v>
                </c:pt>
                <c:pt idx="34">
                  <c:v>0.88640699999999994</c:v>
                </c:pt>
                <c:pt idx="35">
                  <c:v>0.87334900000000004</c:v>
                </c:pt>
                <c:pt idx="36">
                  <c:v>0.85501099999999997</c:v>
                </c:pt>
                <c:pt idx="37">
                  <c:v>0.84103899999999998</c:v>
                </c:pt>
                <c:pt idx="38">
                  <c:v>0.82118199999999997</c:v>
                </c:pt>
                <c:pt idx="39">
                  <c:v>0.80759099999999995</c:v>
                </c:pt>
                <c:pt idx="40">
                  <c:v>0.78957299999999997</c:v>
                </c:pt>
                <c:pt idx="41">
                  <c:v>0.77831700000000004</c:v>
                </c:pt>
                <c:pt idx="42">
                  <c:v>0.76296699999999995</c:v>
                </c:pt>
                <c:pt idx="43">
                  <c:v>0.75551800000000002</c:v>
                </c:pt>
                <c:pt idx="44">
                  <c:v>0.74455099999999996</c:v>
                </c:pt>
                <c:pt idx="45">
                  <c:v>0.74438400000000005</c:v>
                </c:pt>
                <c:pt idx="46">
                  <c:v>0.74240099999999998</c:v>
                </c:pt>
                <c:pt idx="47">
                  <c:v>0.74856100000000003</c:v>
                </c:pt>
                <c:pt idx="48">
                  <c:v>0.75142900000000001</c:v>
                </c:pt>
                <c:pt idx="49">
                  <c:v>0.76053199999999999</c:v>
                </c:pt>
                <c:pt idx="50">
                  <c:v>0.76476900000000003</c:v>
                </c:pt>
                <c:pt idx="51">
                  <c:v>0.77476199999999995</c:v>
                </c:pt>
                <c:pt idx="52">
                  <c:v>0.78209300000000004</c:v>
                </c:pt>
                <c:pt idx="53">
                  <c:v>0.791601</c:v>
                </c:pt>
                <c:pt idx="54">
                  <c:v>0.80017400000000005</c:v>
                </c:pt>
                <c:pt idx="55">
                  <c:v>0.80933699999999997</c:v>
                </c:pt>
                <c:pt idx="56">
                  <c:v>0.81404100000000001</c:v>
                </c:pt>
                <c:pt idx="57">
                  <c:v>0.81955199999999995</c:v>
                </c:pt>
                <c:pt idx="58">
                  <c:v>0.82067900000000005</c:v>
                </c:pt>
                <c:pt idx="59">
                  <c:v>0.82183899999999999</c:v>
                </c:pt>
                <c:pt idx="60">
                  <c:v>0.816855</c:v>
                </c:pt>
                <c:pt idx="61">
                  <c:v>0.81459499999999996</c:v>
                </c:pt>
                <c:pt idx="62">
                  <c:v>0.80957299999999999</c:v>
                </c:pt>
                <c:pt idx="63">
                  <c:v>0.802033</c:v>
                </c:pt>
                <c:pt idx="64">
                  <c:v>0.79396</c:v>
                </c:pt>
                <c:pt idx="65">
                  <c:v>0.78390000000000004</c:v>
                </c:pt>
                <c:pt idx="66">
                  <c:v>0.77142100000000002</c:v>
                </c:pt>
                <c:pt idx="67">
                  <c:v>0.76056100000000004</c:v>
                </c:pt>
                <c:pt idx="68">
                  <c:v>0.74775199999999997</c:v>
                </c:pt>
                <c:pt idx="69">
                  <c:v>0.73459600000000003</c:v>
                </c:pt>
                <c:pt idx="70">
                  <c:v>0.71848000000000001</c:v>
                </c:pt>
                <c:pt idx="71">
                  <c:v>0.70221599999999995</c:v>
                </c:pt>
                <c:pt idx="72">
                  <c:v>0.68189900000000003</c:v>
                </c:pt>
                <c:pt idx="73">
                  <c:v>0.662547</c:v>
                </c:pt>
                <c:pt idx="74">
                  <c:v>0.64388900000000004</c:v>
                </c:pt>
                <c:pt idx="75">
                  <c:v>0.62586600000000003</c:v>
                </c:pt>
                <c:pt idx="76">
                  <c:v>0.60913700000000004</c:v>
                </c:pt>
                <c:pt idx="77">
                  <c:v>0.59310600000000002</c:v>
                </c:pt>
                <c:pt idx="78">
                  <c:v>0.57936600000000005</c:v>
                </c:pt>
                <c:pt idx="79">
                  <c:v>0.565388</c:v>
                </c:pt>
                <c:pt idx="80">
                  <c:v>0.54924700000000004</c:v>
                </c:pt>
                <c:pt idx="81">
                  <c:v>0.53284699999999996</c:v>
                </c:pt>
                <c:pt idx="82">
                  <c:v>0.51516600000000001</c:v>
                </c:pt>
                <c:pt idx="83">
                  <c:v>0.49757000000000001</c:v>
                </c:pt>
                <c:pt idx="84">
                  <c:v>0.47888900000000001</c:v>
                </c:pt>
                <c:pt idx="85">
                  <c:v>0.46185900000000002</c:v>
                </c:pt>
                <c:pt idx="86">
                  <c:v>0.44750800000000002</c:v>
                </c:pt>
                <c:pt idx="87">
                  <c:v>0.43347200000000002</c:v>
                </c:pt>
                <c:pt idx="88">
                  <c:v>0.42169299999999998</c:v>
                </c:pt>
                <c:pt idx="89">
                  <c:v>0.40822399999999998</c:v>
                </c:pt>
                <c:pt idx="90">
                  <c:v>0.394986</c:v>
                </c:pt>
                <c:pt idx="91">
                  <c:v>0.38356699999999999</c:v>
                </c:pt>
                <c:pt idx="92">
                  <c:v>0.37187599999999998</c:v>
                </c:pt>
                <c:pt idx="93">
                  <c:v>0.36058499999999999</c:v>
                </c:pt>
                <c:pt idx="94">
                  <c:v>0.34866200000000003</c:v>
                </c:pt>
                <c:pt idx="95">
                  <c:v>0.33794299999999999</c:v>
                </c:pt>
                <c:pt idx="96">
                  <c:v>0.32864399999999999</c:v>
                </c:pt>
                <c:pt idx="97">
                  <c:v>0.31934800000000002</c:v>
                </c:pt>
                <c:pt idx="98">
                  <c:v>0.31065799999999999</c:v>
                </c:pt>
                <c:pt idx="99">
                  <c:v>0.29668499999999998</c:v>
                </c:pt>
                <c:pt idx="100">
                  <c:v>0.28384100000000001</c:v>
                </c:pt>
                <c:pt idx="101">
                  <c:v>0.27242699999999997</c:v>
                </c:pt>
                <c:pt idx="102">
                  <c:v>0.26278899999999999</c:v>
                </c:pt>
                <c:pt idx="103">
                  <c:v>0.25422600000000001</c:v>
                </c:pt>
                <c:pt idx="104">
                  <c:v>0.24642900000000001</c:v>
                </c:pt>
                <c:pt idx="105">
                  <c:v>0.238626</c:v>
                </c:pt>
                <c:pt idx="106">
                  <c:v>0.23147999999999999</c:v>
                </c:pt>
                <c:pt idx="107">
                  <c:v>0.22414999999999999</c:v>
                </c:pt>
                <c:pt idx="108">
                  <c:v>0.21607899999999999</c:v>
                </c:pt>
                <c:pt idx="109">
                  <c:v>0.208569</c:v>
                </c:pt>
                <c:pt idx="110">
                  <c:v>0.20224200000000001</c:v>
                </c:pt>
                <c:pt idx="111">
                  <c:v>0.19417699999999999</c:v>
                </c:pt>
                <c:pt idx="112">
                  <c:v>0.186997</c:v>
                </c:pt>
                <c:pt idx="113">
                  <c:v>0.179672</c:v>
                </c:pt>
                <c:pt idx="114">
                  <c:v>0.17238000000000001</c:v>
                </c:pt>
                <c:pt idx="115">
                  <c:v>0.166019</c:v>
                </c:pt>
                <c:pt idx="116">
                  <c:v>0.15856200000000001</c:v>
                </c:pt>
                <c:pt idx="117">
                  <c:v>0.15278600000000001</c:v>
                </c:pt>
                <c:pt idx="118">
                  <c:v>0.146675</c:v>
                </c:pt>
                <c:pt idx="119">
                  <c:v>0.14055200000000001</c:v>
                </c:pt>
                <c:pt idx="120">
                  <c:v>0.135491</c:v>
                </c:pt>
                <c:pt idx="121">
                  <c:v>0.130077</c:v>
                </c:pt>
                <c:pt idx="122">
                  <c:v>0.125528</c:v>
                </c:pt>
                <c:pt idx="123">
                  <c:v>0.120478</c:v>
                </c:pt>
                <c:pt idx="124">
                  <c:v>0.11565300000000001</c:v>
                </c:pt>
                <c:pt idx="125">
                  <c:v>0.111148</c:v>
                </c:pt>
                <c:pt idx="126">
                  <c:v>0.106846</c:v>
                </c:pt>
                <c:pt idx="127">
                  <c:v>0.103003</c:v>
                </c:pt>
                <c:pt idx="128">
                  <c:v>9.8363999999999993E-2</c:v>
                </c:pt>
                <c:pt idx="129">
                  <c:v>9.4170000000000004E-2</c:v>
                </c:pt>
                <c:pt idx="130">
                  <c:v>9.0448000000000001E-2</c:v>
                </c:pt>
                <c:pt idx="131">
                  <c:v>8.6044999999999996E-2</c:v>
                </c:pt>
                <c:pt idx="132">
                  <c:v>8.3208000000000004E-2</c:v>
                </c:pt>
                <c:pt idx="133">
                  <c:v>7.8914999999999999E-2</c:v>
                </c:pt>
                <c:pt idx="134">
                  <c:v>7.6479000000000005E-2</c:v>
                </c:pt>
                <c:pt idx="135">
                  <c:v>7.2711999999999999E-2</c:v>
                </c:pt>
                <c:pt idx="136">
                  <c:v>7.0266999999999996E-2</c:v>
                </c:pt>
                <c:pt idx="137">
                  <c:v>6.7266999999999993E-2</c:v>
                </c:pt>
                <c:pt idx="138">
                  <c:v>6.4773999999999998E-2</c:v>
                </c:pt>
                <c:pt idx="139">
                  <c:v>6.1488000000000001E-2</c:v>
                </c:pt>
                <c:pt idx="140">
                  <c:v>5.9241000000000002E-2</c:v>
                </c:pt>
                <c:pt idx="141">
                  <c:v>5.7377999999999998E-2</c:v>
                </c:pt>
                <c:pt idx="142">
                  <c:v>5.4594999999999998E-2</c:v>
                </c:pt>
                <c:pt idx="143">
                  <c:v>5.2794000000000001E-2</c:v>
                </c:pt>
                <c:pt idx="144">
                  <c:v>5.0384999999999999E-2</c:v>
                </c:pt>
                <c:pt idx="145">
                  <c:v>4.8910000000000002E-2</c:v>
                </c:pt>
                <c:pt idx="146">
                  <c:v>4.6496000000000003E-2</c:v>
                </c:pt>
                <c:pt idx="147">
                  <c:v>4.5136000000000003E-2</c:v>
                </c:pt>
                <c:pt idx="148">
                  <c:v>4.3303000000000001E-2</c:v>
                </c:pt>
                <c:pt idx="149">
                  <c:v>4.1625000000000002E-2</c:v>
                </c:pt>
                <c:pt idx="150">
                  <c:v>4.0298E-2</c:v>
                </c:pt>
                <c:pt idx="151">
                  <c:v>3.8636999999999998E-2</c:v>
                </c:pt>
                <c:pt idx="152">
                  <c:v>3.7614000000000002E-2</c:v>
                </c:pt>
                <c:pt idx="153">
                  <c:v>3.6044E-2</c:v>
                </c:pt>
                <c:pt idx="154">
                  <c:v>3.4855999999999998E-2</c:v>
                </c:pt>
                <c:pt idx="155">
                  <c:v>3.3980000000000003E-2</c:v>
                </c:pt>
                <c:pt idx="156">
                  <c:v>3.2150999999999999E-2</c:v>
                </c:pt>
                <c:pt idx="157">
                  <c:v>3.1765000000000002E-2</c:v>
                </c:pt>
                <c:pt idx="158">
                  <c:v>2.9925E-2</c:v>
                </c:pt>
                <c:pt idx="159">
                  <c:v>2.9137E-2</c:v>
                </c:pt>
                <c:pt idx="160">
                  <c:v>2.8126000000000002E-2</c:v>
                </c:pt>
                <c:pt idx="161">
                  <c:v>2.7352000000000001E-2</c:v>
                </c:pt>
                <c:pt idx="162">
                  <c:v>2.6409999999999999E-2</c:v>
                </c:pt>
                <c:pt idx="163">
                  <c:v>2.5215000000000001E-2</c:v>
                </c:pt>
                <c:pt idx="164">
                  <c:v>2.4704E-2</c:v>
                </c:pt>
                <c:pt idx="165">
                  <c:v>2.3871E-2</c:v>
                </c:pt>
                <c:pt idx="166">
                  <c:v>2.3049E-2</c:v>
                </c:pt>
                <c:pt idx="167">
                  <c:v>2.2381000000000002E-2</c:v>
                </c:pt>
                <c:pt idx="168">
                  <c:v>2.1472999999999999E-2</c:v>
                </c:pt>
                <c:pt idx="169">
                  <c:v>2.0892999999999998E-2</c:v>
                </c:pt>
                <c:pt idx="170">
                  <c:v>2.0216999999999999E-2</c:v>
                </c:pt>
                <c:pt idx="171">
                  <c:v>1.9730000000000001E-2</c:v>
                </c:pt>
                <c:pt idx="172">
                  <c:v>1.9154000000000001E-2</c:v>
                </c:pt>
                <c:pt idx="173">
                  <c:v>1.9164E-2</c:v>
                </c:pt>
                <c:pt idx="174">
                  <c:v>1.7683000000000001E-2</c:v>
                </c:pt>
                <c:pt idx="175">
                  <c:v>1.7989999999999999E-2</c:v>
                </c:pt>
                <c:pt idx="176">
                  <c:v>1.7170999999999999E-2</c:v>
                </c:pt>
                <c:pt idx="177">
                  <c:v>1.6871000000000001E-2</c:v>
                </c:pt>
                <c:pt idx="178">
                  <c:v>1.6111E-2</c:v>
                </c:pt>
                <c:pt idx="179">
                  <c:v>1.6063999999999998E-2</c:v>
                </c:pt>
                <c:pt idx="180">
                  <c:v>1.5626999999999999E-2</c:v>
                </c:pt>
                <c:pt idx="181">
                  <c:v>1.6029999999999999E-2</c:v>
                </c:pt>
                <c:pt idx="182">
                  <c:v>1.5862000000000001E-2</c:v>
                </c:pt>
                <c:pt idx="183">
                  <c:v>1.5249E-2</c:v>
                </c:pt>
                <c:pt idx="184">
                  <c:v>1.4867E-2</c:v>
                </c:pt>
                <c:pt idx="185">
                  <c:v>1.4446000000000001E-2</c:v>
                </c:pt>
                <c:pt idx="186">
                  <c:v>1.5002E-2</c:v>
                </c:pt>
                <c:pt idx="187">
                  <c:v>1.3932E-2</c:v>
                </c:pt>
                <c:pt idx="188">
                  <c:v>1.414E-2</c:v>
                </c:pt>
                <c:pt idx="189">
                  <c:v>1.311E-2</c:v>
                </c:pt>
                <c:pt idx="190">
                  <c:v>1.3459E-2</c:v>
                </c:pt>
                <c:pt idx="191">
                  <c:v>1.2892000000000001E-2</c:v>
                </c:pt>
                <c:pt idx="192">
                  <c:v>1.3167999999999999E-2</c:v>
                </c:pt>
                <c:pt idx="193">
                  <c:v>1.2699999999999999E-2</c:v>
                </c:pt>
                <c:pt idx="194">
                  <c:v>1.2666999999999999E-2</c:v>
                </c:pt>
                <c:pt idx="195">
                  <c:v>1.2534999999999999E-2</c:v>
                </c:pt>
                <c:pt idx="196">
                  <c:v>1.2292000000000001E-2</c:v>
                </c:pt>
                <c:pt idx="197">
                  <c:v>1.2122000000000001E-2</c:v>
                </c:pt>
                <c:pt idx="198">
                  <c:v>1.1887999999999999E-2</c:v>
                </c:pt>
                <c:pt idx="199">
                  <c:v>1.2418E-2</c:v>
                </c:pt>
                <c:pt idx="200">
                  <c:v>1.1334E-2</c:v>
                </c:pt>
                <c:pt idx="201">
                  <c:v>1.1147000000000001E-2</c:v>
                </c:pt>
                <c:pt idx="202">
                  <c:v>1.1291000000000001E-2</c:v>
                </c:pt>
                <c:pt idx="203">
                  <c:v>1.0753E-2</c:v>
                </c:pt>
                <c:pt idx="204">
                  <c:v>1.1278E-2</c:v>
                </c:pt>
                <c:pt idx="205">
                  <c:v>1.0503999999999999E-2</c:v>
                </c:pt>
                <c:pt idx="206">
                  <c:v>1.1205E-2</c:v>
                </c:pt>
                <c:pt idx="207">
                  <c:v>1.0359999999999999E-2</c:v>
                </c:pt>
                <c:pt idx="208">
                  <c:v>1.1044999999999999E-2</c:v>
                </c:pt>
                <c:pt idx="209">
                  <c:v>9.9279999999999993E-3</c:v>
                </c:pt>
                <c:pt idx="210">
                  <c:v>1.0633999999999999E-2</c:v>
                </c:pt>
                <c:pt idx="211">
                  <c:v>9.6659999999999992E-3</c:v>
                </c:pt>
                <c:pt idx="212">
                  <c:v>1.0318000000000001E-2</c:v>
                </c:pt>
                <c:pt idx="213">
                  <c:v>1.005E-2</c:v>
                </c:pt>
                <c:pt idx="214">
                  <c:v>9.7719999999999994E-3</c:v>
                </c:pt>
                <c:pt idx="215">
                  <c:v>1.0255E-2</c:v>
                </c:pt>
                <c:pt idx="216">
                  <c:v>9.5130000000000006E-3</c:v>
                </c:pt>
                <c:pt idx="217">
                  <c:v>9.92E-3</c:v>
                </c:pt>
                <c:pt idx="218">
                  <c:v>9.4959999999999992E-3</c:v>
                </c:pt>
                <c:pt idx="219">
                  <c:v>9.868E-3</c:v>
                </c:pt>
                <c:pt idx="220">
                  <c:v>9.0910000000000001E-3</c:v>
                </c:pt>
                <c:pt idx="221">
                  <c:v>9.1509999999999994E-3</c:v>
                </c:pt>
                <c:pt idx="222">
                  <c:v>9.1889999999999993E-3</c:v>
                </c:pt>
                <c:pt idx="223">
                  <c:v>9.5010000000000008E-3</c:v>
                </c:pt>
                <c:pt idx="224">
                  <c:v>8.9960000000000005E-3</c:v>
                </c:pt>
                <c:pt idx="225">
                  <c:v>9.1489999999999991E-3</c:v>
                </c:pt>
                <c:pt idx="226">
                  <c:v>8.3210000000000003E-3</c:v>
                </c:pt>
                <c:pt idx="227">
                  <c:v>8.9289999999999994E-3</c:v>
                </c:pt>
                <c:pt idx="228">
                  <c:v>8.8970000000000004E-3</c:v>
                </c:pt>
                <c:pt idx="229">
                  <c:v>8.7860000000000004E-3</c:v>
                </c:pt>
                <c:pt idx="230">
                  <c:v>8.7690000000000008E-3</c:v>
                </c:pt>
                <c:pt idx="231">
                  <c:v>8.3590000000000001E-3</c:v>
                </c:pt>
                <c:pt idx="232">
                  <c:v>8.6470000000000002E-3</c:v>
                </c:pt>
                <c:pt idx="233">
                  <c:v>8.4569999999999992E-3</c:v>
                </c:pt>
                <c:pt idx="234">
                  <c:v>8.149E-3</c:v>
                </c:pt>
                <c:pt idx="235">
                  <c:v>8.7410000000000005E-3</c:v>
                </c:pt>
                <c:pt idx="236">
                  <c:v>7.7629999999999999E-3</c:v>
                </c:pt>
                <c:pt idx="237">
                  <c:v>8.8540000000000008E-3</c:v>
                </c:pt>
                <c:pt idx="238">
                  <c:v>7.4879999999999999E-3</c:v>
                </c:pt>
                <c:pt idx="239">
                  <c:v>8.9300000000000004E-3</c:v>
                </c:pt>
                <c:pt idx="240">
                  <c:v>7.6280000000000002E-3</c:v>
                </c:pt>
                <c:pt idx="241">
                  <c:v>8.3149999999999995E-3</c:v>
                </c:pt>
                <c:pt idx="242">
                  <c:v>7.6429999999999996E-3</c:v>
                </c:pt>
                <c:pt idx="243">
                  <c:v>7.9369999999999996E-3</c:v>
                </c:pt>
                <c:pt idx="244">
                  <c:v>7.9310000000000005E-3</c:v>
                </c:pt>
                <c:pt idx="245">
                  <c:v>7.8449999999999995E-3</c:v>
                </c:pt>
                <c:pt idx="246">
                  <c:v>7.8569999999999994E-3</c:v>
                </c:pt>
                <c:pt idx="247">
                  <c:v>7.5059999999999997E-3</c:v>
                </c:pt>
                <c:pt idx="248">
                  <c:v>7.3150000000000003E-3</c:v>
                </c:pt>
                <c:pt idx="249">
                  <c:v>7.4910000000000003E-3</c:v>
                </c:pt>
                <c:pt idx="250">
                  <c:v>7.7060000000000002E-3</c:v>
                </c:pt>
                <c:pt idx="251">
                  <c:v>7.5880000000000001E-3</c:v>
                </c:pt>
                <c:pt idx="252">
                  <c:v>7.5139999999999998E-3</c:v>
                </c:pt>
                <c:pt idx="253">
                  <c:v>7.0949999999999997E-3</c:v>
                </c:pt>
                <c:pt idx="254">
                  <c:v>6.9740000000000002E-3</c:v>
                </c:pt>
                <c:pt idx="255">
                  <c:v>6.8900000000000003E-3</c:v>
                </c:pt>
                <c:pt idx="256">
                  <c:v>7.77E-3</c:v>
                </c:pt>
                <c:pt idx="257">
                  <c:v>6.6959999999999997E-3</c:v>
                </c:pt>
                <c:pt idx="258">
                  <c:v>7.1440000000000002E-3</c:v>
                </c:pt>
                <c:pt idx="259">
                  <c:v>6.8069999999999997E-3</c:v>
                </c:pt>
                <c:pt idx="260">
                  <c:v>7.3959999999999998E-3</c:v>
                </c:pt>
                <c:pt idx="261">
                  <c:v>6.6769999999999998E-3</c:v>
                </c:pt>
                <c:pt idx="262">
                  <c:v>7.0609999999999996E-3</c:v>
                </c:pt>
                <c:pt idx="263">
                  <c:v>6.5300000000000002E-3</c:v>
                </c:pt>
                <c:pt idx="264">
                  <c:v>6.9540000000000001E-3</c:v>
                </c:pt>
                <c:pt idx="265">
                  <c:v>6.8789999999999997E-3</c:v>
                </c:pt>
                <c:pt idx="266">
                  <c:v>6.914E-3</c:v>
                </c:pt>
                <c:pt idx="267">
                  <c:v>7.0479999999999996E-3</c:v>
                </c:pt>
                <c:pt idx="268">
                  <c:v>7.0089999999999996E-3</c:v>
                </c:pt>
                <c:pt idx="269">
                  <c:v>6.5069999999999998E-3</c:v>
                </c:pt>
                <c:pt idx="270">
                  <c:v>6.5570000000000003E-3</c:v>
                </c:pt>
                <c:pt idx="271">
                  <c:v>7.3249999999999999E-3</c:v>
                </c:pt>
                <c:pt idx="272">
                  <c:v>6.8780000000000004E-3</c:v>
                </c:pt>
                <c:pt idx="273">
                  <c:v>6.169E-3</c:v>
                </c:pt>
                <c:pt idx="274">
                  <c:v>6.9680000000000002E-3</c:v>
                </c:pt>
                <c:pt idx="275">
                  <c:v>6.6689999999999996E-3</c:v>
                </c:pt>
                <c:pt idx="276">
                  <c:v>7.2009999999999999E-3</c:v>
                </c:pt>
                <c:pt idx="277">
                  <c:v>6.6319999999999999E-3</c:v>
                </c:pt>
                <c:pt idx="278">
                  <c:v>6.8430000000000001E-3</c:v>
                </c:pt>
                <c:pt idx="279">
                  <c:v>7.1770000000000002E-3</c:v>
                </c:pt>
                <c:pt idx="280">
                  <c:v>6.7400000000000003E-3</c:v>
                </c:pt>
                <c:pt idx="281">
                  <c:v>6.293E-3</c:v>
                </c:pt>
                <c:pt idx="282">
                  <c:v>5.8570000000000002E-3</c:v>
                </c:pt>
                <c:pt idx="283">
                  <c:v>6.4070000000000004E-3</c:v>
                </c:pt>
                <c:pt idx="284">
                  <c:v>6.2199999999999998E-3</c:v>
                </c:pt>
                <c:pt idx="285">
                  <c:v>6.2449999999999997E-3</c:v>
                </c:pt>
                <c:pt idx="286">
                  <c:v>6.3509999999999999E-3</c:v>
                </c:pt>
                <c:pt idx="287">
                  <c:v>6.1710000000000003E-3</c:v>
                </c:pt>
                <c:pt idx="288">
                  <c:v>5.9449999999999998E-3</c:v>
                </c:pt>
                <c:pt idx="289">
                  <c:v>5.7470000000000004E-3</c:v>
                </c:pt>
                <c:pt idx="290">
                  <c:v>6.3879999999999996E-3</c:v>
                </c:pt>
                <c:pt idx="291">
                  <c:v>7.0460000000000002E-3</c:v>
                </c:pt>
                <c:pt idx="292">
                  <c:v>6.509E-3</c:v>
                </c:pt>
                <c:pt idx="293">
                  <c:v>6.4729999999999996E-3</c:v>
                </c:pt>
                <c:pt idx="294">
                  <c:v>6.7039999999999999E-3</c:v>
                </c:pt>
                <c:pt idx="295">
                  <c:v>6.5069999999999998E-3</c:v>
                </c:pt>
                <c:pt idx="296">
                  <c:v>5.6709999999999998E-3</c:v>
                </c:pt>
                <c:pt idx="297">
                  <c:v>6.4749999999999999E-3</c:v>
                </c:pt>
                <c:pt idx="298">
                  <c:v>5.8219999999999999E-3</c:v>
                </c:pt>
                <c:pt idx="299">
                  <c:v>6.8259999999999996E-3</c:v>
                </c:pt>
                <c:pt idx="300">
                  <c:v>6.5389999999999997E-3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2E5D-3F47-AE11-C30CAF949782}"/>
            </c:ext>
          </c:extLst>
        </c:ser>
        <c:ser>
          <c:idx val="5"/>
          <c:order val="3"/>
          <c:tx>
            <c:v>10%/25</c:v>
          </c:tx>
          <c:spPr>
            <a:ln w="158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xVal>
            <c:numRef>
              <c:f>Φύλλο1!$D$3:$D$303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Φύλλο1!$J$3:$J$303</c:f>
              <c:numCache>
                <c:formatCode>General</c:formatCode>
                <c:ptCount val="301"/>
                <c:pt idx="0">
                  <c:v>3.4926520000000001</c:v>
                </c:pt>
                <c:pt idx="1">
                  <c:v>3.5221450000000001</c:v>
                </c:pt>
                <c:pt idx="2">
                  <c:v>3.7446830000000002</c:v>
                </c:pt>
                <c:pt idx="3">
                  <c:v>3.6380819999999998</c:v>
                </c:pt>
                <c:pt idx="4">
                  <c:v>4.578945</c:v>
                </c:pt>
                <c:pt idx="5">
                  <c:v>3.8891290000000001</c:v>
                </c:pt>
                <c:pt idx="6">
                  <c:v>4.5001199999999999</c:v>
                </c:pt>
                <c:pt idx="7">
                  <c:v>3.7834099999999999</c:v>
                </c:pt>
                <c:pt idx="8">
                  <c:v>4.0397350000000003</c:v>
                </c:pt>
                <c:pt idx="9">
                  <c:v>3.792557</c:v>
                </c:pt>
                <c:pt idx="10">
                  <c:v>3.8485399999999998</c:v>
                </c:pt>
                <c:pt idx="11">
                  <c:v>3.365917</c:v>
                </c:pt>
                <c:pt idx="12">
                  <c:v>3.139713</c:v>
                </c:pt>
                <c:pt idx="13">
                  <c:v>2.77617</c:v>
                </c:pt>
                <c:pt idx="14">
                  <c:v>2.5053770000000002</c:v>
                </c:pt>
                <c:pt idx="15">
                  <c:v>2.2320069999999999</c:v>
                </c:pt>
                <c:pt idx="16">
                  <c:v>2.0058660000000001</c:v>
                </c:pt>
                <c:pt idx="17">
                  <c:v>1.796481</c:v>
                </c:pt>
                <c:pt idx="18">
                  <c:v>1.618347</c:v>
                </c:pt>
                <c:pt idx="19">
                  <c:v>1.460944</c:v>
                </c:pt>
                <c:pt idx="20">
                  <c:v>1.326144</c:v>
                </c:pt>
                <c:pt idx="21">
                  <c:v>1.205735</c:v>
                </c:pt>
                <c:pt idx="22">
                  <c:v>1.1002700000000001</c:v>
                </c:pt>
                <c:pt idx="23">
                  <c:v>1.005547</c:v>
                </c:pt>
                <c:pt idx="24">
                  <c:v>0.92185499999999998</c:v>
                </c:pt>
                <c:pt idx="25">
                  <c:v>0.84603700000000004</c:v>
                </c:pt>
                <c:pt idx="26">
                  <c:v>0.77973599999999998</c:v>
                </c:pt>
                <c:pt idx="27">
                  <c:v>0.71771099999999999</c:v>
                </c:pt>
                <c:pt idx="28">
                  <c:v>0.66494200000000003</c:v>
                </c:pt>
                <c:pt idx="29">
                  <c:v>0.61502900000000005</c:v>
                </c:pt>
                <c:pt idx="30">
                  <c:v>0.57564499999999996</c:v>
                </c:pt>
                <c:pt idx="31">
                  <c:v>0.53883899999999996</c:v>
                </c:pt>
                <c:pt idx="32">
                  <c:v>0.51298200000000005</c:v>
                </c:pt>
                <c:pt idx="33">
                  <c:v>0.48727199999999998</c:v>
                </c:pt>
                <c:pt idx="34">
                  <c:v>0.471779</c:v>
                </c:pt>
                <c:pt idx="35">
                  <c:v>0.45619500000000002</c:v>
                </c:pt>
                <c:pt idx="36">
                  <c:v>0.450183</c:v>
                </c:pt>
                <c:pt idx="37">
                  <c:v>0.44288899999999998</c:v>
                </c:pt>
                <c:pt idx="38">
                  <c:v>0.44557200000000002</c:v>
                </c:pt>
                <c:pt idx="39">
                  <c:v>0.447911</c:v>
                </c:pt>
                <c:pt idx="40">
                  <c:v>0.46098</c:v>
                </c:pt>
                <c:pt idx="41">
                  <c:v>0.47434199999999999</c:v>
                </c:pt>
                <c:pt idx="42">
                  <c:v>0.49836399999999997</c:v>
                </c:pt>
                <c:pt idx="43">
                  <c:v>0.52208600000000005</c:v>
                </c:pt>
                <c:pt idx="44">
                  <c:v>0.55564000000000002</c:v>
                </c:pt>
                <c:pt idx="45">
                  <c:v>0.58826400000000001</c:v>
                </c:pt>
                <c:pt idx="46">
                  <c:v>0.62560000000000004</c:v>
                </c:pt>
                <c:pt idx="47">
                  <c:v>0.66023900000000002</c:v>
                </c:pt>
                <c:pt idx="48">
                  <c:v>0.69648299999999996</c:v>
                </c:pt>
                <c:pt idx="49">
                  <c:v>0.72673399999999999</c:v>
                </c:pt>
                <c:pt idx="50">
                  <c:v>0.75605</c:v>
                </c:pt>
                <c:pt idx="51">
                  <c:v>0.77906799999999998</c:v>
                </c:pt>
                <c:pt idx="52">
                  <c:v>0.80107499999999998</c:v>
                </c:pt>
                <c:pt idx="53">
                  <c:v>0.814724</c:v>
                </c:pt>
                <c:pt idx="54">
                  <c:v>0.82501500000000005</c:v>
                </c:pt>
                <c:pt idx="55">
                  <c:v>0.82739099999999999</c:v>
                </c:pt>
                <c:pt idx="56">
                  <c:v>0.82152499999999995</c:v>
                </c:pt>
                <c:pt idx="57">
                  <c:v>0.808836</c:v>
                </c:pt>
                <c:pt idx="58">
                  <c:v>0.78778499999999996</c:v>
                </c:pt>
                <c:pt idx="59">
                  <c:v>0.76192700000000002</c:v>
                </c:pt>
                <c:pt idx="60">
                  <c:v>0.73319900000000005</c:v>
                </c:pt>
                <c:pt idx="61">
                  <c:v>0.69942099999999996</c:v>
                </c:pt>
                <c:pt idx="62">
                  <c:v>0.66496699999999997</c:v>
                </c:pt>
                <c:pt idx="63">
                  <c:v>0.62961999999999996</c:v>
                </c:pt>
                <c:pt idx="64">
                  <c:v>0.59508399999999995</c:v>
                </c:pt>
                <c:pt idx="65">
                  <c:v>0.56156600000000001</c:v>
                </c:pt>
                <c:pt idx="66">
                  <c:v>0.53235200000000005</c:v>
                </c:pt>
                <c:pt idx="67">
                  <c:v>0.50333600000000001</c:v>
                </c:pt>
                <c:pt idx="68">
                  <c:v>0.47722199999999998</c:v>
                </c:pt>
                <c:pt idx="69">
                  <c:v>0.45410499999999998</c:v>
                </c:pt>
                <c:pt idx="70">
                  <c:v>0.43181799999999998</c:v>
                </c:pt>
                <c:pt idx="71">
                  <c:v>0.41067999999999999</c:v>
                </c:pt>
                <c:pt idx="72">
                  <c:v>0.39022800000000002</c:v>
                </c:pt>
                <c:pt idx="73">
                  <c:v>0.372728</c:v>
                </c:pt>
                <c:pt idx="74">
                  <c:v>0.35517300000000002</c:v>
                </c:pt>
                <c:pt idx="75">
                  <c:v>0.340277</c:v>
                </c:pt>
                <c:pt idx="76">
                  <c:v>0.32641700000000001</c:v>
                </c:pt>
                <c:pt idx="77">
                  <c:v>0.31634200000000001</c:v>
                </c:pt>
                <c:pt idx="78">
                  <c:v>0.30392799999999998</c:v>
                </c:pt>
                <c:pt idx="79">
                  <c:v>0.29532599999999998</c:v>
                </c:pt>
                <c:pt idx="80">
                  <c:v>0.285775</c:v>
                </c:pt>
                <c:pt idx="81">
                  <c:v>0.274895</c:v>
                </c:pt>
                <c:pt idx="82">
                  <c:v>0.26459700000000003</c:v>
                </c:pt>
                <c:pt idx="83">
                  <c:v>0.25396400000000002</c:v>
                </c:pt>
                <c:pt idx="84">
                  <c:v>0.24420800000000001</c:v>
                </c:pt>
                <c:pt idx="85">
                  <c:v>0.23471900000000001</c:v>
                </c:pt>
                <c:pt idx="86">
                  <c:v>0.226468</c:v>
                </c:pt>
                <c:pt idx="87">
                  <c:v>0.21851499999999999</c:v>
                </c:pt>
                <c:pt idx="88">
                  <c:v>0.21198500000000001</c:v>
                </c:pt>
                <c:pt idx="89">
                  <c:v>0.20446</c:v>
                </c:pt>
                <c:pt idx="90">
                  <c:v>0.19651199999999999</c:v>
                </c:pt>
                <c:pt idx="91">
                  <c:v>0.19073599999999999</c:v>
                </c:pt>
                <c:pt idx="92">
                  <c:v>0.18434700000000001</c:v>
                </c:pt>
                <c:pt idx="93">
                  <c:v>0.17771300000000001</c:v>
                </c:pt>
                <c:pt idx="94">
                  <c:v>0.17235900000000001</c:v>
                </c:pt>
                <c:pt idx="95">
                  <c:v>0.16631000000000001</c:v>
                </c:pt>
                <c:pt idx="96">
                  <c:v>0.16121199999999999</c:v>
                </c:pt>
                <c:pt idx="97">
                  <c:v>0.156551</c:v>
                </c:pt>
                <c:pt idx="98">
                  <c:v>0.151643</c:v>
                </c:pt>
                <c:pt idx="99">
                  <c:v>0.14499500000000001</c:v>
                </c:pt>
                <c:pt idx="100">
                  <c:v>0.138297</c:v>
                </c:pt>
                <c:pt idx="101">
                  <c:v>0.131831</c:v>
                </c:pt>
                <c:pt idx="102">
                  <c:v>0.1275</c:v>
                </c:pt>
                <c:pt idx="103">
                  <c:v>0.122364</c:v>
                </c:pt>
                <c:pt idx="104">
                  <c:v>0.118116</c:v>
                </c:pt>
                <c:pt idx="105">
                  <c:v>0.114179</c:v>
                </c:pt>
                <c:pt idx="106">
                  <c:v>0.110975</c:v>
                </c:pt>
                <c:pt idx="107">
                  <c:v>0.10730000000000001</c:v>
                </c:pt>
                <c:pt idx="108">
                  <c:v>0.102854</c:v>
                </c:pt>
                <c:pt idx="109">
                  <c:v>9.9983000000000002E-2</c:v>
                </c:pt>
                <c:pt idx="110">
                  <c:v>9.5658000000000007E-2</c:v>
                </c:pt>
                <c:pt idx="111">
                  <c:v>9.2413999999999996E-2</c:v>
                </c:pt>
                <c:pt idx="112">
                  <c:v>8.7978000000000001E-2</c:v>
                </c:pt>
                <c:pt idx="113">
                  <c:v>8.4709999999999994E-2</c:v>
                </c:pt>
                <c:pt idx="114">
                  <c:v>8.0584000000000003E-2</c:v>
                </c:pt>
                <c:pt idx="115">
                  <c:v>7.8040999999999999E-2</c:v>
                </c:pt>
                <c:pt idx="116">
                  <c:v>7.4033000000000002E-2</c:v>
                </c:pt>
                <c:pt idx="117">
                  <c:v>7.1373000000000006E-2</c:v>
                </c:pt>
                <c:pt idx="118">
                  <c:v>6.7736000000000005E-2</c:v>
                </c:pt>
                <c:pt idx="119">
                  <c:v>6.5767000000000006E-2</c:v>
                </c:pt>
                <c:pt idx="120">
                  <c:v>6.2058000000000002E-2</c:v>
                </c:pt>
                <c:pt idx="121">
                  <c:v>5.9959999999999999E-2</c:v>
                </c:pt>
                <c:pt idx="122">
                  <c:v>5.7188999999999997E-2</c:v>
                </c:pt>
                <c:pt idx="123">
                  <c:v>5.5558000000000003E-2</c:v>
                </c:pt>
                <c:pt idx="124">
                  <c:v>5.2477999999999997E-2</c:v>
                </c:pt>
                <c:pt idx="125">
                  <c:v>5.0784000000000003E-2</c:v>
                </c:pt>
                <c:pt idx="126">
                  <c:v>4.8767999999999999E-2</c:v>
                </c:pt>
                <c:pt idx="127">
                  <c:v>4.6009000000000001E-2</c:v>
                </c:pt>
                <c:pt idx="128">
                  <c:v>4.3687999999999998E-2</c:v>
                </c:pt>
                <c:pt idx="129">
                  <c:v>4.2287999999999999E-2</c:v>
                </c:pt>
                <c:pt idx="130">
                  <c:v>4.0044999999999997E-2</c:v>
                </c:pt>
                <c:pt idx="131">
                  <c:v>3.7988000000000001E-2</c:v>
                </c:pt>
                <c:pt idx="132">
                  <c:v>3.6857000000000001E-2</c:v>
                </c:pt>
                <c:pt idx="133">
                  <c:v>3.4931999999999998E-2</c:v>
                </c:pt>
                <c:pt idx="134">
                  <c:v>3.3291000000000001E-2</c:v>
                </c:pt>
                <c:pt idx="135">
                  <c:v>3.1586999999999997E-2</c:v>
                </c:pt>
                <c:pt idx="136">
                  <c:v>3.0655999999999999E-2</c:v>
                </c:pt>
                <c:pt idx="137">
                  <c:v>2.8785000000000002E-2</c:v>
                </c:pt>
                <c:pt idx="138">
                  <c:v>2.7505999999999999E-2</c:v>
                </c:pt>
                <c:pt idx="139">
                  <c:v>2.6512999999999998E-2</c:v>
                </c:pt>
                <c:pt idx="140">
                  <c:v>2.5304E-2</c:v>
                </c:pt>
                <c:pt idx="141">
                  <c:v>2.401E-2</c:v>
                </c:pt>
                <c:pt idx="142">
                  <c:v>2.3216000000000001E-2</c:v>
                </c:pt>
                <c:pt idx="143">
                  <c:v>2.1860999999999998E-2</c:v>
                </c:pt>
                <c:pt idx="144">
                  <c:v>2.1107000000000001E-2</c:v>
                </c:pt>
                <c:pt idx="145">
                  <c:v>2.0250000000000001E-2</c:v>
                </c:pt>
                <c:pt idx="146">
                  <c:v>1.9949000000000001E-2</c:v>
                </c:pt>
                <c:pt idx="147">
                  <c:v>1.8497E-2</c:v>
                </c:pt>
                <c:pt idx="148">
                  <c:v>1.7807E-2</c:v>
                </c:pt>
                <c:pt idx="149">
                  <c:v>1.7255E-2</c:v>
                </c:pt>
                <c:pt idx="150">
                  <c:v>1.6412E-2</c:v>
                </c:pt>
                <c:pt idx="151">
                  <c:v>1.5535E-2</c:v>
                </c:pt>
                <c:pt idx="152">
                  <c:v>1.5162999999999999E-2</c:v>
                </c:pt>
                <c:pt idx="153">
                  <c:v>1.4238000000000001E-2</c:v>
                </c:pt>
                <c:pt idx="154">
                  <c:v>1.3908999999999999E-2</c:v>
                </c:pt>
                <c:pt idx="155">
                  <c:v>1.3436E-2</c:v>
                </c:pt>
                <c:pt idx="156">
                  <c:v>1.3081000000000001E-2</c:v>
                </c:pt>
                <c:pt idx="157">
                  <c:v>1.2413E-2</c:v>
                </c:pt>
                <c:pt idx="158">
                  <c:v>1.1918E-2</c:v>
                </c:pt>
                <c:pt idx="159">
                  <c:v>1.1176E-2</c:v>
                </c:pt>
                <c:pt idx="160">
                  <c:v>1.1124999999999999E-2</c:v>
                </c:pt>
                <c:pt idx="161">
                  <c:v>1.0481000000000001E-2</c:v>
                </c:pt>
                <c:pt idx="162">
                  <c:v>1.0142E-2</c:v>
                </c:pt>
                <c:pt idx="163">
                  <c:v>9.3570000000000007E-3</c:v>
                </c:pt>
                <c:pt idx="164">
                  <c:v>9.1079999999999998E-3</c:v>
                </c:pt>
                <c:pt idx="165">
                  <c:v>9.0880000000000006E-3</c:v>
                </c:pt>
                <c:pt idx="166">
                  <c:v>8.3840000000000008E-3</c:v>
                </c:pt>
                <c:pt idx="167">
                  <c:v>8.1139999999999997E-3</c:v>
                </c:pt>
                <c:pt idx="168">
                  <c:v>7.8250000000000004E-3</c:v>
                </c:pt>
                <c:pt idx="169">
                  <c:v>7.6899999999999998E-3</c:v>
                </c:pt>
                <c:pt idx="170">
                  <c:v>7.0349999999999996E-3</c:v>
                </c:pt>
                <c:pt idx="171">
                  <c:v>7.012E-3</c:v>
                </c:pt>
                <c:pt idx="172">
                  <c:v>6.4770000000000001E-3</c:v>
                </c:pt>
                <c:pt idx="173">
                  <c:v>6.3179999999999998E-3</c:v>
                </c:pt>
                <c:pt idx="174">
                  <c:v>6.169E-3</c:v>
                </c:pt>
                <c:pt idx="175">
                  <c:v>6.2160000000000002E-3</c:v>
                </c:pt>
                <c:pt idx="176">
                  <c:v>5.6750000000000004E-3</c:v>
                </c:pt>
                <c:pt idx="177">
                  <c:v>5.4219999999999997E-3</c:v>
                </c:pt>
                <c:pt idx="178">
                  <c:v>5.6420000000000003E-3</c:v>
                </c:pt>
                <c:pt idx="179">
                  <c:v>5.0629999999999998E-3</c:v>
                </c:pt>
                <c:pt idx="180">
                  <c:v>5.1180000000000002E-3</c:v>
                </c:pt>
                <c:pt idx="181">
                  <c:v>4.9560000000000003E-3</c:v>
                </c:pt>
                <c:pt idx="182">
                  <c:v>4.9459999999999999E-3</c:v>
                </c:pt>
                <c:pt idx="183">
                  <c:v>4.8380000000000003E-3</c:v>
                </c:pt>
                <c:pt idx="184">
                  <c:v>4.2170000000000003E-3</c:v>
                </c:pt>
                <c:pt idx="185">
                  <c:v>4.5129999999999997E-3</c:v>
                </c:pt>
                <c:pt idx="186">
                  <c:v>4.071E-3</c:v>
                </c:pt>
                <c:pt idx="187">
                  <c:v>4.3540000000000002E-3</c:v>
                </c:pt>
                <c:pt idx="188">
                  <c:v>3.8890000000000001E-3</c:v>
                </c:pt>
                <c:pt idx="189">
                  <c:v>4.4159999999999998E-3</c:v>
                </c:pt>
                <c:pt idx="190">
                  <c:v>3.6970000000000002E-3</c:v>
                </c:pt>
                <c:pt idx="191">
                  <c:v>3.699E-3</c:v>
                </c:pt>
                <c:pt idx="192">
                  <c:v>3.5890000000000002E-3</c:v>
                </c:pt>
                <c:pt idx="193">
                  <c:v>4.1409999999999997E-3</c:v>
                </c:pt>
                <c:pt idx="194">
                  <c:v>3.4589999999999998E-3</c:v>
                </c:pt>
                <c:pt idx="195">
                  <c:v>3.679E-3</c:v>
                </c:pt>
                <c:pt idx="196">
                  <c:v>2.6640000000000001E-3</c:v>
                </c:pt>
                <c:pt idx="197">
                  <c:v>4.3509999999999998E-3</c:v>
                </c:pt>
                <c:pt idx="198">
                  <c:v>2.6069999999999999E-3</c:v>
                </c:pt>
                <c:pt idx="199">
                  <c:v>3.31E-3</c:v>
                </c:pt>
                <c:pt idx="200">
                  <c:v>2.392E-3</c:v>
                </c:pt>
                <c:pt idx="201">
                  <c:v>3.0530000000000002E-3</c:v>
                </c:pt>
                <c:pt idx="202">
                  <c:v>2.9399999999999999E-3</c:v>
                </c:pt>
                <c:pt idx="203">
                  <c:v>2.934E-3</c:v>
                </c:pt>
                <c:pt idx="204">
                  <c:v>2.63E-3</c:v>
                </c:pt>
                <c:pt idx="205">
                  <c:v>3.0620000000000001E-3</c:v>
                </c:pt>
                <c:pt idx="206">
                  <c:v>2.6740000000000002E-3</c:v>
                </c:pt>
                <c:pt idx="207">
                  <c:v>2.6979999999999999E-3</c:v>
                </c:pt>
                <c:pt idx="208">
                  <c:v>2.6749999999999999E-3</c:v>
                </c:pt>
                <c:pt idx="209">
                  <c:v>2.8210000000000002E-3</c:v>
                </c:pt>
                <c:pt idx="210">
                  <c:v>2.4069999999999999E-3</c:v>
                </c:pt>
                <c:pt idx="211">
                  <c:v>2.4199999999999998E-3</c:v>
                </c:pt>
                <c:pt idx="212">
                  <c:v>2.3700000000000001E-3</c:v>
                </c:pt>
                <c:pt idx="213">
                  <c:v>2.6480000000000002E-3</c:v>
                </c:pt>
                <c:pt idx="214">
                  <c:v>1.9610000000000001E-3</c:v>
                </c:pt>
                <c:pt idx="215">
                  <c:v>2.4759999999999999E-3</c:v>
                </c:pt>
                <c:pt idx="216">
                  <c:v>1.9750000000000002E-3</c:v>
                </c:pt>
                <c:pt idx="217">
                  <c:v>2.4190000000000001E-3</c:v>
                </c:pt>
                <c:pt idx="218">
                  <c:v>2.3029999999999999E-3</c:v>
                </c:pt>
                <c:pt idx="219">
                  <c:v>2.2369999999999998E-3</c:v>
                </c:pt>
                <c:pt idx="220">
                  <c:v>1.836E-3</c:v>
                </c:pt>
                <c:pt idx="221">
                  <c:v>2.1930000000000001E-3</c:v>
                </c:pt>
                <c:pt idx="222">
                  <c:v>2.8140000000000001E-3</c:v>
                </c:pt>
                <c:pt idx="223">
                  <c:v>1.573E-3</c:v>
                </c:pt>
                <c:pt idx="224">
                  <c:v>2.4420000000000002E-3</c:v>
                </c:pt>
                <c:pt idx="225">
                  <c:v>1.774E-3</c:v>
                </c:pt>
                <c:pt idx="226">
                  <c:v>2.098E-3</c:v>
                </c:pt>
                <c:pt idx="227">
                  <c:v>1.4760000000000001E-3</c:v>
                </c:pt>
                <c:pt idx="228">
                  <c:v>2.464E-3</c:v>
                </c:pt>
                <c:pt idx="229">
                  <c:v>1.683E-3</c:v>
                </c:pt>
                <c:pt idx="230">
                  <c:v>2.1719999999999999E-3</c:v>
                </c:pt>
                <c:pt idx="231">
                  <c:v>1.8710000000000001E-3</c:v>
                </c:pt>
                <c:pt idx="232">
                  <c:v>2.2950000000000002E-3</c:v>
                </c:pt>
                <c:pt idx="233">
                  <c:v>1.474E-3</c:v>
                </c:pt>
                <c:pt idx="234">
                  <c:v>2.1870000000000001E-3</c:v>
                </c:pt>
                <c:pt idx="235">
                  <c:v>1.6689999999999999E-3</c:v>
                </c:pt>
                <c:pt idx="236">
                  <c:v>2.0739999999999999E-3</c:v>
                </c:pt>
                <c:pt idx="237">
                  <c:v>1.1709999999999999E-3</c:v>
                </c:pt>
                <c:pt idx="238">
                  <c:v>2.003E-3</c:v>
                </c:pt>
                <c:pt idx="239">
                  <c:v>1.1540000000000001E-3</c:v>
                </c:pt>
                <c:pt idx="240">
                  <c:v>1.619E-3</c:v>
                </c:pt>
                <c:pt idx="241">
                  <c:v>1.614E-3</c:v>
                </c:pt>
                <c:pt idx="242">
                  <c:v>1.64E-3</c:v>
                </c:pt>
                <c:pt idx="243">
                  <c:v>1.717E-3</c:v>
                </c:pt>
                <c:pt idx="244">
                  <c:v>1.4040000000000001E-3</c:v>
                </c:pt>
                <c:pt idx="245">
                  <c:v>1.5070000000000001E-3</c:v>
                </c:pt>
                <c:pt idx="246">
                  <c:v>1.72E-3</c:v>
                </c:pt>
                <c:pt idx="247">
                  <c:v>1.049E-3</c:v>
                </c:pt>
                <c:pt idx="248">
                  <c:v>1.8979999999999999E-3</c:v>
                </c:pt>
                <c:pt idx="249">
                  <c:v>1.7539999999999999E-3</c:v>
                </c:pt>
                <c:pt idx="250">
                  <c:v>1.482E-3</c:v>
                </c:pt>
                <c:pt idx="251">
                  <c:v>1.879E-3</c:v>
                </c:pt>
                <c:pt idx="252">
                  <c:v>1.5349999999999999E-3</c:v>
                </c:pt>
                <c:pt idx="253">
                  <c:v>1.436E-3</c:v>
                </c:pt>
                <c:pt idx="254">
                  <c:v>1.9559999999999998E-3</c:v>
                </c:pt>
                <c:pt idx="255">
                  <c:v>1.6789999999999999E-3</c:v>
                </c:pt>
                <c:pt idx="256">
                  <c:v>1.3849999999999999E-3</c:v>
                </c:pt>
                <c:pt idx="257">
                  <c:v>1.253E-3</c:v>
                </c:pt>
                <c:pt idx="258">
                  <c:v>1.1590000000000001E-3</c:v>
                </c:pt>
                <c:pt idx="259">
                  <c:v>1.521E-3</c:v>
                </c:pt>
                <c:pt idx="260">
                  <c:v>8.9999999999999998E-4</c:v>
                </c:pt>
                <c:pt idx="261">
                  <c:v>1.639E-3</c:v>
                </c:pt>
                <c:pt idx="262">
                  <c:v>1.3090000000000001E-3</c:v>
                </c:pt>
                <c:pt idx="263">
                  <c:v>1.3309999999999999E-3</c:v>
                </c:pt>
                <c:pt idx="264">
                  <c:v>1.0139999999999999E-3</c:v>
                </c:pt>
                <c:pt idx="265">
                  <c:v>1.866E-3</c:v>
                </c:pt>
                <c:pt idx="266">
                  <c:v>1.091E-3</c:v>
                </c:pt>
                <c:pt idx="267">
                  <c:v>1.204E-3</c:v>
                </c:pt>
                <c:pt idx="268">
                  <c:v>1.134E-3</c:v>
                </c:pt>
                <c:pt idx="269">
                  <c:v>1.173E-3</c:v>
                </c:pt>
                <c:pt idx="270">
                  <c:v>1.4480000000000001E-3</c:v>
                </c:pt>
                <c:pt idx="271">
                  <c:v>1.284E-3</c:v>
                </c:pt>
                <c:pt idx="272">
                  <c:v>1.044E-3</c:v>
                </c:pt>
                <c:pt idx="273">
                  <c:v>1.3270000000000001E-3</c:v>
                </c:pt>
                <c:pt idx="274">
                  <c:v>1.261E-3</c:v>
                </c:pt>
                <c:pt idx="275">
                  <c:v>1.0460000000000001E-3</c:v>
                </c:pt>
                <c:pt idx="276">
                  <c:v>1.0629999999999999E-3</c:v>
                </c:pt>
                <c:pt idx="277">
                  <c:v>1.3929999999999999E-3</c:v>
                </c:pt>
                <c:pt idx="278">
                  <c:v>1.0120000000000001E-3</c:v>
                </c:pt>
                <c:pt idx="279">
                  <c:v>9.1799999999999998E-4</c:v>
                </c:pt>
                <c:pt idx="280">
                  <c:v>1.505E-3</c:v>
                </c:pt>
                <c:pt idx="281">
                  <c:v>8.34E-4</c:v>
                </c:pt>
                <c:pt idx="282">
                  <c:v>1.905E-3</c:v>
                </c:pt>
                <c:pt idx="283">
                  <c:v>1.2930000000000001E-3</c:v>
                </c:pt>
                <c:pt idx="284">
                  <c:v>1.3420000000000001E-3</c:v>
                </c:pt>
                <c:pt idx="285">
                  <c:v>1.6379999999999999E-3</c:v>
                </c:pt>
                <c:pt idx="286">
                  <c:v>9.3999999999999997E-4</c:v>
                </c:pt>
                <c:pt idx="287">
                  <c:v>1.449E-3</c:v>
                </c:pt>
                <c:pt idx="288">
                  <c:v>1.175E-3</c:v>
                </c:pt>
                <c:pt idx="289">
                  <c:v>1.3259999999999999E-3</c:v>
                </c:pt>
                <c:pt idx="290">
                  <c:v>9.2000000000000003E-4</c:v>
                </c:pt>
                <c:pt idx="291">
                  <c:v>7.8299999999999995E-4</c:v>
                </c:pt>
                <c:pt idx="292">
                  <c:v>4.86E-4</c:v>
                </c:pt>
                <c:pt idx="293">
                  <c:v>1.3780000000000001E-3</c:v>
                </c:pt>
                <c:pt idx="294">
                  <c:v>1.124E-3</c:v>
                </c:pt>
                <c:pt idx="295">
                  <c:v>9.9500000000000001E-4</c:v>
                </c:pt>
                <c:pt idx="296">
                  <c:v>1.2669999999999999E-3</c:v>
                </c:pt>
                <c:pt idx="297">
                  <c:v>9.77E-4</c:v>
                </c:pt>
                <c:pt idx="298">
                  <c:v>1.312E-3</c:v>
                </c:pt>
                <c:pt idx="299">
                  <c:v>1.3129999999999999E-3</c:v>
                </c:pt>
                <c:pt idx="300">
                  <c:v>1.289E-3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2E5D-3F47-AE11-C30CAF949782}"/>
            </c:ext>
          </c:extLst>
        </c:ser>
        <c:ser>
          <c:idx val="6"/>
          <c:order val="4"/>
          <c:tx>
            <c:v>10%/45</c:v>
          </c:tx>
          <c:spPr>
            <a:ln w="15875" cap="rnd">
              <a:solidFill>
                <a:schemeClr val="accent1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Φύλλο1!$D$3:$D$303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Φύλλο1!$K$3:$K$303</c:f>
              <c:numCache>
                <c:formatCode>General</c:formatCode>
                <c:ptCount val="301"/>
                <c:pt idx="0">
                  <c:v>3.50197</c:v>
                </c:pt>
                <c:pt idx="1">
                  <c:v>3.50678</c:v>
                </c:pt>
                <c:pt idx="2">
                  <c:v>3.707649</c:v>
                </c:pt>
                <c:pt idx="3">
                  <c:v>3.7293229999999999</c:v>
                </c:pt>
                <c:pt idx="4">
                  <c:v>4.060568</c:v>
                </c:pt>
                <c:pt idx="5">
                  <c:v>3.7530410000000001</c:v>
                </c:pt>
                <c:pt idx="6">
                  <c:v>4.1400189999999997</c:v>
                </c:pt>
                <c:pt idx="7">
                  <c:v>3.8949569999999998</c:v>
                </c:pt>
                <c:pt idx="8">
                  <c:v>4.1826150000000002</c:v>
                </c:pt>
                <c:pt idx="9">
                  <c:v>3.9935830000000001</c:v>
                </c:pt>
                <c:pt idx="10">
                  <c:v>3.8354400000000002</c:v>
                </c:pt>
                <c:pt idx="11">
                  <c:v>3.5580690000000001</c:v>
                </c:pt>
                <c:pt idx="12">
                  <c:v>3.1866720000000002</c:v>
                </c:pt>
                <c:pt idx="13">
                  <c:v>2.8797079999999999</c:v>
                </c:pt>
                <c:pt idx="14">
                  <c:v>2.5730200000000001</c:v>
                </c:pt>
                <c:pt idx="15">
                  <c:v>2.312287</c:v>
                </c:pt>
                <c:pt idx="16">
                  <c:v>2.0651480000000002</c:v>
                </c:pt>
                <c:pt idx="17">
                  <c:v>1.8573189999999999</c:v>
                </c:pt>
                <c:pt idx="18">
                  <c:v>1.6726570000000001</c:v>
                </c:pt>
                <c:pt idx="19">
                  <c:v>1.513371</c:v>
                </c:pt>
                <c:pt idx="20">
                  <c:v>1.372285</c:v>
                </c:pt>
                <c:pt idx="21">
                  <c:v>1.2491810000000001</c:v>
                </c:pt>
                <c:pt idx="22">
                  <c:v>1.1393279999999999</c:v>
                </c:pt>
                <c:pt idx="23">
                  <c:v>1.041185</c:v>
                </c:pt>
                <c:pt idx="24">
                  <c:v>0.95484899999999995</c:v>
                </c:pt>
                <c:pt idx="25">
                  <c:v>0.87682400000000005</c:v>
                </c:pt>
                <c:pt idx="26">
                  <c:v>0.808369</c:v>
                </c:pt>
                <c:pt idx="27">
                  <c:v>0.74412800000000001</c:v>
                </c:pt>
                <c:pt idx="28">
                  <c:v>0.68918199999999996</c:v>
                </c:pt>
                <c:pt idx="29">
                  <c:v>0.63800800000000002</c:v>
                </c:pt>
                <c:pt idx="30">
                  <c:v>0.59623199999999998</c:v>
                </c:pt>
                <c:pt idx="31">
                  <c:v>0.55998199999999998</c:v>
                </c:pt>
                <c:pt idx="32">
                  <c:v>0.53126600000000002</c:v>
                </c:pt>
                <c:pt idx="33">
                  <c:v>0.50678800000000002</c:v>
                </c:pt>
                <c:pt idx="34">
                  <c:v>0.48946600000000001</c:v>
                </c:pt>
                <c:pt idx="35">
                  <c:v>0.47557500000000003</c:v>
                </c:pt>
                <c:pt idx="36">
                  <c:v>0.46758699999999997</c:v>
                </c:pt>
                <c:pt idx="37">
                  <c:v>0.46250000000000002</c:v>
                </c:pt>
                <c:pt idx="38">
                  <c:v>0.46376600000000001</c:v>
                </c:pt>
                <c:pt idx="39">
                  <c:v>0.46843299999999999</c:v>
                </c:pt>
                <c:pt idx="40">
                  <c:v>0.48057</c:v>
                </c:pt>
                <c:pt idx="41">
                  <c:v>0.49685600000000002</c:v>
                </c:pt>
                <c:pt idx="42">
                  <c:v>0.51990400000000003</c:v>
                </c:pt>
                <c:pt idx="43">
                  <c:v>0.54683199999999998</c:v>
                </c:pt>
                <c:pt idx="44">
                  <c:v>0.579847</c:v>
                </c:pt>
                <c:pt idx="45">
                  <c:v>0.615402</c:v>
                </c:pt>
                <c:pt idx="46">
                  <c:v>0.65235200000000004</c:v>
                </c:pt>
                <c:pt idx="47">
                  <c:v>0.689801</c:v>
                </c:pt>
                <c:pt idx="48">
                  <c:v>0.72545099999999996</c:v>
                </c:pt>
                <c:pt idx="49">
                  <c:v>0.758081</c:v>
                </c:pt>
                <c:pt idx="50">
                  <c:v>0.78688199999999997</c:v>
                </c:pt>
                <c:pt idx="51">
                  <c:v>0.81243600000000005</c:v>
                </c:pt>
                <c:pt idx="52">
                  <c:v>0.833125</c:v>
                </c:pt>
                <c:pt idx="53">
                  <c:v>0.84970699999999999</c:v>
                </c:pt>
                <c:pt idx="54">
                  <c:v>0.85925799999999997</c:v>
                </c:pt>
                <c:pt idx="55">
                  <c:v>0.86231000000000002</c:v>
                </c:pt>
                <c:pt idx="56">
                  <c:v>0.85696799999999995</c:v>
                </c:pt>
                <c:pt idx="57">
                  <c:v>0.84405699999999995</c:v>
                </c:pt>
                <c:pt idx="58">
                  <c:v>0.82311199999999995</c:v>
                </c:pt>
                <c:pt idx="59">
                  <c:v>0.79667600000000005</c:v>
                </c:pt>
                <c:pt idx="60">
                  <c:v>0.76842299999999997</c:v>
                </c:pt>
                <c:pt idx="61">
                  <c:v>0.735124</c:v>
                </c:pt>
                <c:pt idx="62">
                  <c:v>0.70017600000000002</c:v>
                </c:pt>
                <c:pt idx="63">
                  <c:v>0.66458300000000003</c:v>
                </c:pt>
                <c:pt idx="64">
                  <c:v>0.62889399999999995</c:v>
                </c:pt>
                <c:pt idx="65">
                  <c:v>0.59503499999999998</c:v>
                </c:pt>
                <c:pt idx="66">
                  <c:v>0.56508199999999997</c:v>
                </c:pt>
                <c:pt idx="67">
                  <c:v>0.53565600000000002</c:v>
                </c:pt>
                <c:pt idx="68">
                  <c:v>0.50857600000000003</c:v>
                </c:pt>
                <c:pt idx="69">
                  <c:v>0.48437799999999998</c:v>
                </c:pt>
                <c:pt idx="70">
                  <c:v>0.46165699999999998</c:v>
                </c:pt>
                <c:pt idx="71">
                  <c:v>0.43935999999999997</c:v>
                </c:pt>
                <c:pt idx="72">
                  <c:v>0.41811100000000001</c:v>
                </c:pt>
                <c:pt idx="73">
                  <c:v>0.39945999999999998</c:v>
                </c:pt>
                <c:pt idx="74">
                  <c:v>0.38136700000000001</c:v>
                </c:pt>
                <c:pt idx="75">
                  <c:v>0.36624000000000001</c:v>
                </c:pt>
                <c:pt idx="76">
                  <c:v>0.35152699999999998</c:v>
                </c:pt>
                <c:pt idx="77">
                  <c:v>0.33957500000000002</c:v>
                </c:pt>
                <c:pt idx="78">
                  <c:v>0.3276</c:v>
                </c:pt>
                <c:pt idx="79">
                  <c:v>0.31779000000000002</c:v>
                </c:pt>
                <c:pt idx="80">
                  <c:v>0.30782799999999999</c:v>
                </c:pt>
                <c:pt idx="81">
                  <c:v>0.29610500000000001</c:v>
                </c:pt>
                <c:pt idx="82">
                  <c:v>0.28469899999999998</c:v>
                </c:pt>
                <c:pt idx="83">
                  <c:v>0.27363999999999999</c:v>
                </c:pt>
                <c:pt idx="84">
                  <c:v>0.26306000000000002</c:v>
                </c:pt>
                <c:pt idx="85">
                  <c:v>0.25296099999999999</c:v>
                </c:pt>
                <c:pt idx="86">
                  <c:v>0.24415700000000001</c:v>
                </c:pt>
                <c:pt idx="87">
                  <c:v>0.23539499999999999</c:v>
                </c:pt>
                <c:pt idx="88">
                  <c:v>0.22770899999999999</c:v>
                </c:pt>
                <c:pt idx="89">
                  <c:v>0.21976799999999999</c:v>
                </c:pt>
                <c:pt idx="90">
                  <c:v>0.212369</c:v>
                </c:pt>
                <c:pt idx="91">
                  <c:v>0.20530499999999999</c:v>
                </c:pt>
                <c:pt idx="92">
                  <c:v>0.198606</c:v>
                </c:pt>
                <c:pt idx="93">
                  <c:v>0.19181500000000001</c:v>
                </c:pt>
                <c:pt idx="94">
                  <c:v>0.185976</c:v>
                </c:pt>
                <c:pt idx="95">
                  <c:v>0.17942</c:v>
                </c:pt>
                <c:pt idx="96">
                  <c:v>0.17438400000000001</c:v>
                </c:pt>
                <c:pt idx="97">
                  <c:v>0.16917399999999999</c:v>
                </c:pt>
                <c:pt idx="98">
                  <c:v>0.16422200000000001</c:v>
                </c:pt>
                <c:pt idx="99">
                  <c:v>0.156946</c:v>
                </c:pt>
                <c:pt idx="100">
                  <c:v>0.149668</c:v>
                </c:pt>
                <c:pt idx="101">
                  <c:v>0.142763</c:v>
                </c:pt>
                <c:pt idx="102">
                  <c:v>0.137659</c:v>
                </c:pt>
                <c:pt idx="103">
                  <c:v>0.13244400000000001</c:v>
                </c:pt>
                <c:pt idx="104">
                  <c:v>0.128383</c:v>
                </c:pt>
                <c:pt idx="105">
                  <c:v>0.1239</c:v>
                </c:pt>
                <c:pt idx="106">
                  <c:v>0.120742</c:v>
                </c:pt>
                <c:pt idx="107">
                  <c:v>0.116309</c:v>
                </c:pt>
                <c:pt idx="108">
                  <c:v>0.11249199999999999</c:v>
                </c:pt>
                <c:pt idx="109">
                  <c:v>0.108544</c:v>
                </c:pt>
                <c:pt idx="110">
                  <c:v>0.104685</c:v>
                </c:pt>
                <c:pt idx="111">
                  <c:v>0.100854</c:v>
                </c:pt>
                <c:pt idx="112">
                  <c:v>9.6611000000000002E-2</c:v>
                </c:pt>
                <c:pt idx="113">
                  <c:v>9.2755000000000004E-2</c:v>
                </c:pt>
                <c:pt idx="114">
                  <c:v>8.8591000000000003E-2</c:v>
                </c:pt>
                <c:pt idx="115">
                  <c:v>8.5595000000000004E-2</c:v>
                </c:pt>
                <c:pt idx="116">
                  <c:v>8.1689999999999999E-2</c:v>
                </c:pt>
                <c:pt idx="117">
                  <c:v>7.7983999999999998E-2</c:v>
                </c:pt>
                <c:pt idx="118">
                  <c:v>7.4992000000000003E-2</c:v>
                </c:pt>
                <c:pt idx="119">
                  <c:v>7.2126999999999997E-2</c:v>
                </c:pt>
                <c:pt idx="120">
                  <c:v>6.8587999999999996E-2</c:v>
                </c:pt>
                <c:pt idx="121">
                  <c:v>6.6455E-2</c:v>
                </c:pt>
                <c:pt idx="122">
                  <c:v>6.3636999999999999E-2</c:v>
                </c:pt>
                <c:pt idx="123">
                  <c:v>6.1811999999999999E-2</c:v>
                </c:pt>
                <c:pt idx="124">
                  <c:v>5.8915000000000002E-2</c:v>
                </c:pt>
                <c:pt idx="125">
                  <c:v>5.6653000000000002E-2</c:v>
                </c:pt>
                <c:pt idx="126">
                  <c:v>5.4647000000000001E-2</c:v>
                </c:pt>
                <c:pt idx="127">
                  <c:v>5.2027999999999998E-2</c:v>
                </c:pt>
                <c:pt idx="128">
                  <c:v>4.9397000000000003E-2</c:v>
                </c:pt>
                <c:pt idx="129">
                  <c:v>4.7759999999999997E-2</c:v>
                </c:pt>
                <c:pt idx="130">
                  <c:v>4.5415999999999998E-2</c:v>
                </c:pt>
                <c:pt idx="131">
                  <c:v>4.3593E-2</c:v>
                </c:pt>
                <c:pt idx="132">
                  <c:v>4.1513000000000001E-2</c:v>
                </c:pt>
                <c:pt idx="133">
                  <c:v>3.9940999999999997E-2</c:v>
                </c:pt>
                <c:pt idx="134">
                  <c:v>3.8131999999999999E-2</c:v>
                </c:pt>
                <c:pt idx="135">
                  <c:v>3.6782000000000002E-2</c:v>
                </c:pt>
                <c:pt idx="136">
                  <c:v>3.5025000000000001E-2</c:v>
                </c:pt>
                <c:pt idx="137">
                  <c:v>3.3478000000000001E-2</c:v>
                </c:pt>
                <c:pt idx="138">
                  <c:v>3.2260999999999998E-2</c:v>
                </c:pt>
                <c:pt idx="139">
                  <c:v>3.1150000000000001E-2</c:v>
                </c:pt>
                <c:pt idx="140">
                  <c:v>2.9669999999999998E-2</c:v>
                </c:pt>
                <c:pt idx="141">
                  <c:v>2.8646000000000001E-2</c:v>
                </c:pt>
                <c:pt idx="142">
                  <c:v>2.7401999999999999E-2</c:v>
                </c:pt>
                <c:pt idx="143">
                  <c:v>2.631E-2</c:v>
                </c:pt>
                <c:pt idx="144">
                  <c:v>2.4988E-2</c:v>
                </c:pt>
                <c:pt idx="145">
                  <c:v>2.4371E-2</c:v>
                </c:pt>
                <c:pt idx="146">
                  <c:v>2.3598000000000001E-2</c:v>
                </c:pt>
                <c:pt idx="147">
                  <c:v>2.2481000000000001E-2</c:v>
                </c:pt>
                <c:pt idx="148">
                  <c:v>2.198E-2</c:v>
                </c:pt>
                <c:pt idx="149">
                  <c:v>2.1283E-2</c:v>
                </c:pt>
                <c:pt idx="150">
                  <c:v>2.0289999999999999E-2</c:v>
                </c:pt>
                <c:pt idx="151">
                  <c:v>1.9184E-2</c:v>
                </c:pt>
                <c:pt idx="152">
                  <c:v>1.8929000000000001E-2</c:v>
                </c:pt>
                <c:pt idx="153">
                  <c:v>1.8217000000000001E-2</c:v>
                </c:pt>
                <c:pt idx="154">
                  <c:v>1.7423000000000001E-2</c:v>
                </c:pt>
                <c:pt idx="155">
                  <c:v>1.7240999999999999E-2</c:v>
                </c:pt>
                <c:pt idx="156">
                  <c:v>1.6553999999999999E-2</c:v>
                </c:pt>
                <c:pt idx="157">
                  <c:v>1.6025000000000001E-2</c:v>
                </c:pt>
                <c:pt idx="158">
                  <c:v>1.5325999999999999E-2</c:v>
                </c:pt>
                <c:pt idx="159">
                  <c:v>1.4553999999999999E-2</c:v>
                </c:pt>
                <c:pt idx="160">
                  <c:v>1.4482999999999999E-2</c:v>
                </c:pt>
                <c:pt idx="161">
                  <c:v>1.3857E-2</c:v>
                </c:pt>
                <c:pt idx="162">
                  <c:v>1.3594E-2</c:v>
                </c:pt>
                <c:pt idx="163">
                  <c:v>1.2872E-2</c:v>
                </c:pt>
                <c:pt idx="164">
                  <c:v>1.2149999999999999E-2</c:v>
                </c:pt>
                <c:pt idx="165">
                  <c:v>1.2289E-2</c:v>
                </c:pt>
                <c:pt idx="166">
                  <c:v>1.1339999999999999E-2</c:v>
                </c:pt>
                <c:pt idx="167">
                  <c:v>1.1476E-2</c:v>
                </c:pt>
                <c:pt idx="168">
                  <c:v>1.0657E-2</c:v>
                </c:pt>
                <c:pt idx="169">
                  <c:v>1.1081000000000001E-2</c:v>
                </c:pt>
                <c:pt idx="170">
                  <c:v>1.0088E-2</c:v>
                </c:pt>
                <c:pt idx="171">
                  <c:v>1.0297000000000001E-2</c:v>
                </c:pt>
                <c:pt idx="172">
                  <c:v>9.4870000000000006E-3</c:v>
                </c:pt>
                <c:pt idx="173">
                  <c:v>9.7769999999999992E-3</c:v>
                </c:pt>
                <c:pt idx="174">
                  <c:v>9.1699999999999993E-3</c:v>
                </c:pt>
                <c:pt idx="175">
                  <c:v>9.0259999999999993E-3</c:v>
                </c:pt>
                <c:pt idx="176">
                  <c:v>8.6479999999999994E-3</c:v>
                </c:pt>
                <c:pt idx="177">
                  <c:v>8.9339999999999992E-3</c:v>
                </c:pt>
                <c:pt idx="178">
                  <c:v>8.5079999999999999E-3</c:v>
                </c:pt>
                <c:pt idx="179">
                  <c:v>8.0979999999999993E-3</c:v>
                </c:pt>
                <c:pt idx="180">
                  <c:v>7.4949999999999999E-3</c:v>
                </c:pt>
                <c:pt idx="181">
                  <c:v>8.4030000000000007E-3</c:v>
                </c:pt>
                <c:pt idx="182">
                  <c:v>7.6309999999999998E-3</c:v>
                </c:pt>
                <c:pt idx="183">
                  <c:v>7.1060000000000003E-3</c:v>
                </c:pt>
                <c:pt idx="184">
                  <c:v>7.2750000000000002E-3</c:v>
                </c:pt>
                <c:pt idx="185">
                  <c:v>7.1380000000000002E-3</c:v>
                </c:pt>
                <c:pt idx="186">
                  <c:v>7.2449999999999997E-3</c:v>
                </c:pt>
                <c:pt idx="187">
                  <c:v>6.8649999999999996E-3</c:v>
                </c:pt>
                <c:pt idx="188">
                  <c:v>7.1320000000000003E-3</c:v>
                </c:pt>
                <c:pt idx="189">
                  <c:v>6.731E-3</c:v>
                </c:pt>
                <c:pt idx="190">
                  <c:v>6.3470000000000002E-3</c:v>
                </c:pt>
                <c:pt idx="191">
                  <c:v>6.332E-3</c:v>
                </c:pt>
                <c:pt idx="192">
                  <c:v>6.4590000000000003E-3</c:v>
                </c:pt>
                <c:pt idx="193">
                  <c:v>6.3350000000000004E-3</c:v>
                </c:pt>
                <c:pt idx="194">
                  <c:v>6.0299999999999998E-3</c:v>
                </c:pt>
                <c:pt idx="195">
                  <c:v>6.4190000000000002E-3</c:v>
                </c:pt>
                <c:pt idx="196">
                  <c:v>5.6709999999999998E-3</c:v>
                </c:pt>
                <c:pt idx="197">
                  <c:v>6.3340000000000002E-3</c:v>
                </c:pt>
                <c:pt idx="198">
                  <c:v>5.6690000000000004E-3</c:v>
                </c:pt>
                <c:pt idx="199">
                  <c:v>5.8840000000000003E-3</c:v>
                </c:pt>
                <c:pt idx="200">
                  <c:v>5.4019999999999997E-3</c:v>
                </c:pt>
                <c:pt idx="201">
                  <c:v>5.3740000000000003E-3</c:v>
                </c:pt>
                <c:pt idx="202">
                  <c:v>5.8199999999999997E-3</c:v>
                </c:pt>
                <c:pt idx="203">
                  <c:v>5.2900000000000004E-3</c:v>
                </c:pt>
                <c:pt idx="204">
                  <c:v>5.6059999999999999E-3</c:v>
                </c:pt>
                <c:pt idx="205">
                  <c:v>5.4520000000000002E-3</c:v>
                </c:pt>
                <c:pt idx="206">
                  <c:v>5.5979999999999997E-3</c:v>
                </c:pt>
                <c:pt idx="207">
                  <c:v>5.2399999999999999E-3</c:v>
                </c:pt>
                <c:pt idx="208">
                  <c:v>5.3769999999999998E-3</c:v>
                </c:pt>
                <c:pt idx="209">
                  <c:v>5.2350000000000001E-3</c:v>
                </c:pt>
                <c:pt idx="210">
                  <c:v>5.3299999999999997E-3</c:v>
                </c:pt>
                <c:pt idx="211">
                  <c:v>5.0210000000000003E-3</c:v>
                </c:pt>
                <c:pt idx="212">
                  <c:v>5.4840000000000002E-3</c:v>
                </c:pt>
                <c:pt idx="213">
                  <c:v>5.176E-3</c:v>
                </c:pt>
                <c:pt idx="214">
                  <c:v>5.208E-3</c:v>
                </c:pt>
                <c:pt idx="215">
                  <c:v>5.0239999999999998E-3</c:v>
                </c:pt>
                <c:pt idx="216">
                  <c:v>4.6699999999999997E-3</c:v>
                </c:pt>
                <c:pt idx="217">
                  <c:v>5.0980000000000001E-3</c:v>
                </c:pt>
                <c:pt idx="218">
                  <c:v>4.895E-3</c:v>
                </c:pt>
                <c:pt idx="219">
                  <c:v>5.1139999999999996E-3</c:v>
                </c:pt>
                <c:pt idx="220">
                  <c:v>4.4339999999999996E-3</c:v>
                </c:pt>
                <c:pt idx="221">
                  <c:v>4.7369999999999999E-3</c:v>
                </c:pt>
                <c:pt idx="222">
                  <c:v>4.7280000000000004E-3</c:v>
                </c:pt>
                <c:pt idx="223">
                  <c:v>4.2960000000000003E-3</c:v>
                </c:pt>
                <c:pt idx="224">
                  <c:v>4.5770000000000003E-3</c:v>
                </c:pt>
                <c:pt idx="225">
                  <c:v>4.3509999999999998E-3</c:v>
                </c:pt>
                <c:pt idx="226">
                  <c:v>4.4970000000000001E-3</c:v>
                </c:pt>
                <c:pt idx="227">
                  <c:v>4.1339999999999997E-3</c:v>
                </c:pt>
                <c:pt idx="228">
                  <c:v>4.5050000000000003E-3</c:v>
                </c:pt>
                <c:pt idx="229">
                  <c:v>4.7219999999999996E-3</c:v>
                </c:pt>
                <c:pt idx="230">
                  <c:v>4.3179999999999998E-3</c:v>
                </c:pt>
                <c:pt idx="231">
                  <c:v>4.6490000000000004E-3</c:v>
                </c:pt>
                <c:pt idx="232">
                  <c:v>4.2760000000000003E-3</c:v>
                </c:pt>
                <c:pt idx="233">
                  <c:v>3.7529999999999998E-3</c:v>
                </c:pt>
                <c:pt idx="234">
                  <c:v>4.4029999999999998E-3</c:v>
                </c:pt>
                <c:pt idx="235">
                  <c:v>4.1949999999999999E-3</c:v>
                </c:pt>
                <c:pt idx="236">
                  <c:v>3.9240000000000004E-3</c:v>
                </c:pt>
                <c:pt idx="237">
                  <c:v>4.0530000000000002E-3</c:v>
                </c:pt>
                <c:pt idx="238">
                  <c:v>4.019E-3</c:v>
                </c:pt>
                <c:pt idx="239">
                  <c:v>4.0090000000000004E-3</c:v>
                </c:pt>
                <c:pt idx="240">
                  <c:v>3.9129999999999998E-3</c:v>
                </c:pt>
                <c:pt idx="241">
                  <c:v>4.2090000000000001E-3</c:v>
                </c:pt>
                <c:pt idx="242">
                  <c:v>3.6849999999999999E-3</c:v>
                </c:pt>
                <c:pt idx="243">
                  <c:v>3.872E-3</c:v>
                </c:pt>
                <c:pt idx="244">
                  <c:v>3.8660000000000001E-3</c:v>
                </c:pt>
                <c:pt idx="245">
                  <c:v>3.9449999999999997E-3</c:v>
                </c:pt>
                <c:pt idx="246">
                  <c:v>3.5850000000000001E-3</c:v>
                </c:pt>
                <c:pt idx="247">
                  <c:v>3.986E-3</c:v>
                </c:pt>
                <c:pt idx="248">
                  <c:v>4.1450000000000002E-3</c:v>
                </c:pt>
                <c:pt idx="249">
                  <c:v>4.2469999999999999E-3</c:v>
                </c:pt>
                <c:pt idx="250">
                  <c:v>3.9870000000000001E-3</c:v>
                </c:pt>
                <c:pt idx="251">
                  <c:v>4.3769999999999998E-3</c:v>
                </c:pt>
                <c:pt idx="252">
                  <c:v>3.8010000000000001E-3</c:v>
                </c:pt>
                <c:pt idx="253">
                  <c:v>3.8649999999999999E-3</c:v>
                </c:pt>
                <c:pt idx="254">
                  <c:v>3.9480000000000001E-3</c:v>
                </c:pt>
                <c:pt idx="255">
                  <c:v>4.3439999999999998E-3</c:v>
                </c:pt>
                <c:pt idx="256">
                  <c:v>3.8279999999999998E-3</c:v>
                </c:pt>
                <c:pt idx="257">
                  <c:v>3.6440000000000001E-3</c:v>
                </c:pt>
                <c:pt idx="258">
                  <c:v>3.2950000000000002E-3</c:v>
                </c:pt>
                <c:pt idx="259">
                  <c:v>3.3700000000000002E-3</c:v>
                </c:pt>
                <c:pt idx="260">
                  <c:v>3.6050000000000001E-3</c:v>
                </c:pt>
                <c:pt idx="261">
                  <c:v>3.728E-3</c:v>
                </c:pt>
                <c:pt idx="262">
                  <c:v>3.4120000000000001E-3</c:v>
                </c:pt>
                <c:pt idx="263">
                  <c:v>3.5959999999999998E-3</c:v>
                </c:pt>
                <c:pt idx="264">
                  <c:v>3.238E-3</c:v>
                </c:pt>
                <c:pt idx="265">
                  <c:v>3.6319999999999998E-3</c:v>
                </c:pt>
                <c:pt idx="266">
                  <c:v>3.0690000000000001E-3</c:v>
                </c:pt>
                <c:pt idx="267">
                  <c:v>3.9110000000000004E-3</c:v>
                </c:pt>
                <c:pt idx="268">
                  <c:v>3.2539999999999999E-3</c:v>
                </c:pt>
                <c:pt idx="269">
                  <c:v>3.3939999999999999E-3</c:v>
                </c:pt>
                <c:pt idx="270">
                  <c:v>3.32E-3</c:v>
                </c:pt>
                <c:pt idx="271">
                  <c:v>3.127E-3</c:v>
                </c:pt>
                <c:pt idx="272">
                  <c:v>3.287E-3</c:v>
                </c:pt>
                <c:pt idx="273">
                  <c:v>3.5760000000000002E-3</c:v>
                </c:pt>
                <c:pt idx="274">
                  <c:v>3.2750000000000001E-3</c:v>
                </c:pt>
                <c:pt idx="275">
                  <c:v>3.6519999999999999E-3</c:v>
                </c:pt>
                <c:pt idx="276">
                  <c:v>2.715E-3</c:v>
                </c:pt>
                <c:pt idx="277">
                  <c:v>3.3830000000000002E-3</c:v>
                </c:pt>
                <c:pt idx="278">
                  <c:v>3.6679999999999998E-3</c:v>
                </c:pt>
                <c:pt idx="279">
                  <c:v>2.565E-3</c:v>
                </c:pt>
                <c:pt idx="280">
                  <c:v>3.277E-3</c:v>
                </c:pt>
                <c:pt idx="281">
                  <c:v>2.6280000000000001E-3</c:v>
                </c:pt>
                <c:pt idx="282">
                  <c:v>3.7829999999999999E-3</c:v>
                </c:pt>
                <c:pt idx="283">
                  <c:v>2.931E-3</c:v>
                </c:pt>
                <c:pt idx="284">
                  <c:v>3.4160000000000002E-3</c:v>
                </c:pt>
                <c:pt idx="285">
                  <c:v>3.1159999999999998E-3</c:v>
                </c:pt>
                <c:pt idx="286">
                  <c:v>3.0240000000000002E-3</c:v>
                </c:pt>
                <c:pt idx="287">
                  <c:v>3.2070000000000002E-3</c:v>
                </c:pt>
                <c:pt idx="288">
                  <c:v>3.2320000000000001E-3</c:v>
                </c:pt>
                <c:pt idx="289">
                  <c:v>3.026E-3</c:v>
                </c:pt>
                <c:pt idx="290">
                  <c:v>2.9729999999999999E-3</c:v>
                </c:pt>
                <c:pt idx="291">
                  <c:v>2.6949999999999999E-3</c:v>
                </c:pt>
                <c:pt idx="292">
                  <c:v>2.9060000000000002E-3</c:v>
                </c:pt>
                <c:pt idx="293">
                  <c:v>3.2190000000000001E-3</c:v>
                </c:pt>
                <c:pt idx="294">
                  <c:v>3.5309999999999999E-3</c:v>
                </c:pt>
                <c:pt idx="295">
                  <c:v>3.1199999999999999E-3</c:v>
                </c:pt>
                <c:pt idx="296">
                  <c:v>2.9160000000000002E-3</c:v>
                </c:pt>
                <c:pt idx="297">
                  <c:v>3.444E-3</c:v>
                </c:pt>
                <c:pt idx="298">
                  <c:v>3.7269999999999998E-3</c:v>
                </c:pt>
                <c:pt idx="299">
                  <c:v>3.3240000000000001E-3</c:v>
                </c:pt>
                <c:pt idx="300">
                  <c:v>3.1970000000000002E-3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2E5D-3F47-AE11-C30CAF949782}"/>
            </c:ext>
          </c:extLst>
        </c:ser>
        <c:ser>
          <c:idx val="7"/>
          <c:order val="5"/>
          <c:tx>
            <c:v>30%/25*5</c:v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Φύλλο1!$D$3:$D$303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Φύλλο1!$L$3:$L$303</c:f>
              <c:numCache>
                <c:formatCode>General</c:formatCode>
                <c:ptCount val="301"/>
                <c:pt idx="0">
                  <c:v>16.205985000000002</c:v>
                </c:pt>
                <c:pt idx="1">
                  <c:v>17.003124999999997</c:v>
                </c:pt>
                <c:pt idx="2">
                  <c:v>17.651330000000002</c:v>
                </c:pt>
                <c:pt idx="3">
                  <c:v>17.809674999999999</c:v>
                </c:pt>
                <c:pt idx="4">
                  <c:v>16.938005</c:v>
                </c:pt>
                <c:pt idx="5">
                  <c:v>14.376405000000002</c:v>
                </c:pt>
                <c:pt idx="6">
                  <c:v>11.931849999999999</c:v>
                </c:pt>
                <c:pt idx="7">
                  <c:v>9.9796849999999999</c:v>
                </c:pt>
                <c:pt idx="8">
                  <c:v>8.5457300000000007</c:v>
                </c:pt>
                <c:pt idx="9">
                  <c:v>7.4674800000000001</c:v>
                </c:pt>
                <c:pt idx="10">
                  <c:v>6.6271449999999996</c:v>
                </c:pt>
                <c:pt idx="11">
                  <c:v>5.9556750000000003</c:v>
                </c:pt>
                <c:pt idx="12">
                  <c:v>5.3668499999999995</c:v>
                </c:pt>
                <c:pt idx="13">
                  <c:v>4.8816749999999995</c:v>
                </c:pt>
                <c:pt idx="14">
                  <c:v>4.4354800000000001</c:v>
                </c:pt>
                <c:pt idx="15">
                  <c:v>4.0560200000000002</c:v>
                </c:pt>
                <c:pt idx="16">
                  <c:v>3.686655</c:v>
                </c:pt>
                <c:pt idx="17">
                  <c:v>3.3794049999999998</c:v>
                </c:pt>
                <c:pt idx="18">
                  <c:v>3.0725999999999996</c:v>
                </c:pt>
                <c:pt idx="19">
                  <c:v>2.8216550000000002</c:v>
                </c:pt>
                <c:pt idx="20">
                  <c:v>2.5705400000000003</c:v>
                </c:pt>
                <c:pt idx="21">
                  <c:v>2.3741950000000003</c:v>
                </c:pt>
                <c:pt idx="22">
                  <c:v>2.1766399999999999</c:v>
                </c:pt>
                <c:pt idx="23">
                  <c:v>2.0233150000000002</c:v>
                </c:pt>
                <c:pt idx="24">
                  <c:v>1.864115</c:v>
                </c:pt>
                <c:pt idx="25">
                  <c:v>1.742175</c:v>
                </c:pt>
                <c:pt idx="26">
                  <c:v>1.61646</c:v>
                </c:pt>
                <c:pt idx="27">
                  <c:v>1.5147250000000001</c:v>
                </c:pt>
                <c:pt idx="28">
                  <c:v>1.4084399999999999</c:v>
                </c:pt>
                <c:pt idx="29">
                  <c:v>1.3258800000000002</c:v>
                </c:pt>
                <c:pt idx="30">
                  <c:v>1.242165</c:v>
                </c:pt>
                <c:pt idx="31">
                  <c:v>1.1850449999999999</c:v>
                </c:pt>
                <c:pt idx="32">
                  <c:v>1.12869</c:v>
                </c:pt>
                <c:pt idx="33">
                  <c:v>1.091205</c:v>
                </c:pt>
                <c:pt idx="34">
                  <c:v>1.0543100000000001</c:v>
                </c:pt>
                <c:pt idx="35">
                  <c:v>1.0360850000000001</c:v>
                </c:pt>
                <c:pt idx="36">
                  <c:v>1.0179149999999999</c:v>
                </c:pt>
                <c:pt idx="37">
                  <c:v>1.0105300000000002</c:v>
                </c:pt>
                <c:pt idx="38">
                  <c:v>1.0081500000000001</c:v>
                </c:pt>
                <c:pt idx="39">
                  <c:v>1.010135</c:v>
                </c:pt>
                <c:pt idx="40">
                  <c:v>1.0244150000000001</c:v>
                </c:pt>
                <c:pt idx="41">
                  <c:v>1.043175</c:v>
                </c:pt>
                <c:pt idx="42">
                  <c:v>1.077545</c:v>
                </c:pt>
                <c:pt idx="43">
                  <c:v>1.1105</c:v>
                </c:pt>
                <c:pt idx="44">
                  <c:v>1.164755</c:v>
                </c:pt>
                <c:pt idx="45">
                  <c:v>1.2088450000000002</c:v>
                </c:pt>
                <c:pt idx="46">
                  <c:v>1.2731400000000002</c:v>
                </c:pt>
                <c:pt idx="47">
                  <c:v>1.3230500000000001</c:v>
                </c:pt>
                <c:pt idx="48">
                  <c:v>1.3853</c:v>
                </c:pt>
                <c:pt idx="49">
                  <c:v>1.4274500000000001</c:v>
                </c:pt>
                <c:pt idx="50">
                  <c:v>1.4856849999999999</c:v>
                </c:pt>
                <c:pt idx="51">
                  <c:v>1.5165200000000001</c:v>
                </c:pt>
                <c:pt idx="52">
                  <c:v>1.564025</c:v>
                </c:pt>
                <c:pt idx="53">
                  <c:v>1.585915</c:v>
                </c:pt>
                <c:pt idx="54">
                  <c:v>1.6219249999999998</c:v>
                </c:pt>
                <c:pt idx="55">
                  <c:v>1.62683</c:v>
                </c:pt>
                <c:pt idx="56">
                  <c:v>1.6496749999999998</c:v>
                </c:pt>
                <c:pt idx="57">
                  <c:v>1.6326499999999999</c:v>
                </c:pt>
                <c:pt idx="58">
                  <c:v>1.6317000000000002</c:v>
                </c:pt>
                <c:pt idx="59">
                  <c:v>1.5973649999999999</c:v>
                </c:pt>
                <c:pt idx="60">
                  <c:v>1.573045</c:v>
                </c:pt>
                <c:pt idx="61">
                  <c:v>1.5394600000000001</c:v>
                </c:pt>
                <c:pt idx="62">
                  <c:v>1.4986600000000001</c:v>
                </c:pt>
                <c:pt idx="63">
                  <c:v>1.46038</c:v>
                </c:pt>
                <c:pt idx="64">
                  <c:v>1.4177249999999999</c:v>
                </c:pt>
                <c:pt idx="65">
                  <c:v>1.3760149999999998</c:v>
                </c:pt>
                <c:pt idx="66">
                  <c:v>1.330695</c:v>
                </c:pt>
                <c:pt idx="67">
                  <c:v>1.2933300000000001</c:v>
                </c:pt>
                <c:pt idx="68">
                  <c:v>1.252815</c:v>
                </c:pt>
                <c:pt idx="69">
                  <c:v>1.2135100000000001</c:v>
                </c:pt>
                <c:pt idx="70">
                  <c:v>1.1760900000000001</c:v>
                </c:pt>
                <c:pt idx="71">
                  <c:v>1.1351450000000001</c:v>
                </c:pt>
                <c:pt idx="72">
                  <c:v>1.09135</c:v>
                </c:pt>
                <c:pt idx="73">
                  <c:v>1.0508150000000001</c:v>
                </c:pt>
                <c:pt idx="74">
                  <c:v>1.0112450000000002</c:v>
                </c:pt>
                <c:pt idx="75">
                  <c:v>0.97212499999999991</c:v>
                </c:pt>
                <c:pt idx="76">
                  <c:v>0.94172000000000011</c:v>
                </c:pt>
                <c:pt idx="77">
                  <c:v>0.9096550000000001</c:v>
                </c:pt>
                <c:pt idx="78">
                  <c:v>0.88239999999999996</c:v>
                </c:pt>
                <c:pt idx="79">
                  <c:v>0.85205500000000001</c:v>
                </c:pt>
                <c:pt idx="80">
                  <c:v>0.82822499999999999</c:v>
                </c:pt>
                <c:pt idx="81">
                  <c:v>0.79474</c:v>
                </c:pt>
                <c:pt idx="82">
                  <c:v>0.76282500000000009</c:v>
                </c:pt>
                <c:pt idx="83">
                  <c:v>0.72740499999999997</c:v>
                </c:pt>
                <c:pt idx="84">
                  <c:v>0.69665500000000002</c:v>
                </c:pt>
                <c:pt idx="85">
                  <c:v>0.66207000000000005</c:v>
                </c:pt>
                <c:pt idx="86">
                  <c:v>0.64</c:v>
                </c:pt>
                <c:pt idx="87">
                  <c:v>0.61306499999999997</c:v>
                </c:pt>
                <c:pt idx="88">
                  <c:v>0.59287000000000001</c:v>
                </c:pt>
                <c:pt idx="89">
                  <c:v>0.56632499999999997</c:v>
                </c:pt>
                <c:pt idx="90">
                  <c:v>0.54178999999999999</c:v>
                </c:pt>
                <c:pt idx="91">
                  <c:v>0.52399499999999999</c:v>
                </c:pt>
                <c:pt idx="92">
                  <c:v>0.49737999999999999</c:v>
                </c:pt>
                <c:pt idx="93">
                  <c:v>0.48412499999999997</c:v>
                </c:pt>
                <c:pt idx="94">
                  <c:v>0.46040499999999995</c:v>
                </c:pt>
                <c:pt idx="95">
                  <c:v>0.44905</c:v>
                </c:pt>
                <c:pt idx="96">
                  <c:v>0.42621999999999999</c:v>
                </c:pt>
                <c:pt idx="97">
                  <c:v>0.41656499999999996</c:v>
                </c:pt>
                <c:pt idx="98">
                  <c:v>0.39946000000000004</c:v>
                </c:pt>
                <c:pt idx="99">
                  <c:v>0.37959999999999999</c:v>
                </c:pt>
                <c:pt idx="100">
                  <c:v>0.35452499999999998</c:v>
                </c:pt>
                <c:pt idx="101">
                  <c:v>0.33590500000000001</c:v>
                </c:pt>
                <c:pt idx="102">
                  <c:v>0.32194500000000004</c:v>
                </c:pt>
                <c:pt idx="103">
                  <c:v>0.30914000000000003</c:v>
                </c:pt>
                <c:pt idx="104">
                  <c:v>0.2964</c:v>
                </c:pt>
                <c:pt idx="105">
                  <c:v>0.28198000000000001</c:v>
                </c:pt>
                <c:pt idx="106">
                  <c:v>0.27326</c:v>
                </c:pt>
                <c:pt idx="107">
                  <c:v>0.25992000000000004</c:v>
                </c:pt>
                <c:pt idx="108">
                  <c:v>0.24987499999999999</c:v>
                </c:pt>
                <c:pt idx="109">
                  <c:v>0.23813999999999999</c:v>
                </c:pt>
                <c:pt idx="110">
                  <c:v>0.22595000000000001</c:v>
                </c:pt>
                <c:pt idx="111">
                  <c:v>0.217695</c:v>
                </c:pt>
                <c:pt idx="112">
                  <c:v>0.20252999999999999</c:v>
                </c:pt>
                <c:pt idx="113">
                  <c:v>0.19190499999999999</c:v>
                </c:pt>
                <c:pt idx="114">
                  <c:v>0.182785</c:v>
                </c:pt>
                <c:pt idx="115">
                  <c:v>0.16764500000000002</c:v>
                </c:pt>
                <c:pt idx="116">
                  <c:v>0.15906000000000001</c:v>
                </c:pt>
                <c:pt idx="117">
                  <c:v>0.14557999999999999</c:v>
                </c:pt>
                <c:pt idx="118">
                  <c:v>0.14504</c:v>
                </c:pt>
                <c:pt idx="119">
                  <c:v>0.13033</c:v>
                </c:pt>
                <c:pt idx="120">
                  <c:v>0.125775</c:v>
                </c:pt>
                <c:pt idx="121">
                  <c:v>0.11336</c:v>
                </c:pt>
                <c:pt idx="122">
                  <c:v>0.10951000000000001</c:v>
                </c:pt>
                <c:pt idx="123">
                  <c:v>0.101635</c:v>
                </c:pt>
                <c:pt idx="124">
                  <c:v>9.5039999999999999E-2</c:v>
                </c:pt>
                <c:pt idx="125">
                  <c:v>8.7524999999999992E-2</c:v>
                </c:pt>
                <c:pt idx="126">
                  <c:v>8.1379999999999994E-2</c:v>
                </c:pt>
                <c:pt idx="127">
                  <c:v>7.1679999999999994E-2</c:v>
                </c:pt>
                <c:pt idx="128">
                  <c:v>6.8510000000000001E-2</c:v>
                </c:pt>
                <c:pt idx="129">
                  <c:v>6.0235000000000004E-2</c:v>
                </c:pt>
                <c:pt idx="130">
                  <c:v>5.5500000000000001E-2</c:v>
                </c:pt>
                <c:pt idx="131">
                  <c:v>4.6884999999999996E-2</c:v>
                </c:pt>
                <c:pt idx="132">
                  <c:v>4.4499999999999998E-2</c:v>
                </c:pt>
                <c:pt idx="133">
                  <c:v>3.7629999999999997E-2</c:v>
                </c:pt>
                <c:pt idx="134">
                  <c:v>3.2299999999999995E-2</c:v>
                </c:pt>
                <c:pt idx="135">
                  <c:v>2.9420000000000002E-2</c:v>
                </c:pt>
                <c:pt idx="136">
                  <c:v>2.3684999999999998E-2</c:v>
                </c:pt>
                <c:pt idx="137">
                  <c:v>2.1534999999999999E-2</c:v>
                </c:pt>
                <c:pt idx="138">
                  <c:v>1.439E-2</c:v>
                </c:pt>
                <c:pt idx="139">
                  <c:v>1.4575000000000001E-2</c:v>
                </c:pt>
                <c:pt idx="140">
                  <c:v>7.1599999999999997E-3</c:v>
                </c:pt>
                <c:pt idx="141">
                  <c:v>4.725E-3</c:v>
                </c:pt>
                <c:pt idx="142">
                  <c:v>2.16E-3</c:v>
                </c:pt>
                <c:pt idx="143">
                  <c:v>-1.4650000000000002E-3</c:v>
                </c:pt>
                <c:pt idx="144">
                  <c:v>-2.33E-3</c:v>
                </c:pt>
                <c:pt idx="145">
                  <c:v>-7.5849999999999997E-3</c:v>
                </c:pt>
                <c:pt idx="146">
                  <c:v>-7.6600000000000001E-3</c:v>
                </c:pt>
                <c:pt idx="147">
                  <c:v>-1.098E-2</c:v>
                </c:pt>
                <c:pt idx="148">
                  <c:v>-1.3905000000000001E-2</c:v>
                </c:pt>
                <c:pt idx="149">
                  <c:v>-1.6149999999999998E-2</c:v>
                </c:pt>
                <c:pt idx="150">
                  <c:v>-1.9165000000000001E-2</c:v>
                </c:pt>
                <c:pt idx="151">
                  <c:v>-1.7680000000000001E-2</c:v>
                </c:pt>
                <c:pt idx="152">
                  <c:v>-2.4109999999999999E-2</c:v>
                </c:pt>
                <c:pt idx="153">
                  <c:v>-2.0400000000000001E-2</c:v>
                </c:pt>
                <c:pt idx="154">
                  <c:v>-2.7495000000000002E-2</c:v>
                </c:pt>
                <c:pt idx="155">
                  <c:v>-2.7230000000000001E-2</c:v>
                </c:pt>
                <c:pt idx="156">
                  <c:v>-3.0710000000000001E-2</c:v>
                </c:pt>
                <c:pt idx="157">
                  <c:v>-2.9309999999999999E-2</c:v>
                </c:pt>
                <c:pt idx="158">
                  <c:v>-3.2754999999999999E-2</c:v>
                </c:pt>
                <c:pt idx="159">
                  <c:v>-3.2910000000000002E-2</c:v>
                </c:pt>
                <c:pt idx="160">
                  <c:v>-3.603E-2</c:v>
                </c:pt>
                <c:pt idx="161">
                  <c:v>-3.628E-2</c:v>
                </c:pt>
                <c:pt idx="162">
                  <c:v>-3.8374999999999999E-2</c:v>
                </c:pt>
                <c:pt idx="163">
                  <c:v>-3.7165000000000004E-2</c:v>
                </c:pt>
                <c:pt idx="164">
                  <c:v>-4.0185000000000005E-2</c:v>
                </c:pt>
                <c:pt idx="165">
                  <c:v>-4.0735E-2</c:v>
                </c:pt>
                <c:pt idx="166">
                  <c:v>-4.2360000000000002E-2</c:v>
                </c:pt>
                <c:pt idx="167">
                  <c:v>-4.2859999999999995E-2</c:v>
                </c:pt>
                <c:pt idx="168">
                  <c:v>-4.3480000000000005E-2</c:v>
                </c:pt>
                <c:pt idx="169">
                  <c:v>-4.3744999999999999E-2</c:v>
                </c:pt>
                <c:pt idx="170">
                  <c:v>-4.5719999999999997E-2</c:v>
                </c:pt>
                <c:pt idx="171">
                  <c:v>-4.4590000000000005E-2</c:v>
                </c:pt>
                <c:pt idx="172">
                  <c:v>-4.743E-2</c:v>
                </c:pt>
                <c:pt idx="173">
                  <c:v>-4.6080000000000003E-2</c:v>
                </c:pt>
                <c:pt idx="174">
                  <c:v>-4.7730000000000002E-2</c:v>
                </c:pt>
                <c:pt idx="175">
                  <c:v>-4.8294999999999998E-2</c:v>
                </c:pt>
                <c:pt idx="176">
                  <c:v>-4.8524999999999999E-2</c:v>
                </c:pt>
                <c:pt idx="177">
                  <c:v>-4.9185E-2</c:v>
                </c:pt>
                <c:pt idx="178">
                  <c:v>-4.9364999999999999E-2</c:v>
                </c:pt>
                <c:pt idx="179">
                  <c:v>-4.9760000000000006E-2</c:v>
                </c:pt>
                <c:pt idx="180">
                  <c:v>-5.135E-2</c:v>
                </c:pt>
                <c:pt idx="181">
                  <c:v>-4.9604999999999996E-2</c:v>
                </c:pt>
                <c:pt idx="182">
                  <c:v>-5.4890000000000001E-2</c:v>
                </c:pt>
                <c:pt idx="183">
                  <c:v>-4.8364999999999998E-2</c:v>
                </c:pt>
                <c:pt idx="184">
                  <c:v>-5.5710000000000003E-2</c:v>
                </c:pt>
                <c:pt idx="185">
                  <c:v>-5.1254999999999995E-2</c:v>
                </c:pt>
                <c:pt idx="186">
                  <c:v>-5.2154999999999993E-2</c:v>
                </c:pt>
                <c:pt idx="187">
                  <c:v>-5.2249999999999998E-2</c:v>
                </c:pt>
                <c:pt idx="188">
                  <c:v>-5.6090000000000001E-2</c:v>
                </c:pt>
                <c:pt idx="189">
                  <c:v>-5.2549999999999999E-2</c:v>
                </c:pt>
                <c:pt idx="190">
                  <c:v>-5.058E-2</c:v>
                </c:pt>
                <c:pt idx="191">
                  <c:v>-5.3269999999999998E-2</c:v>
                </c:pt>
                <c:pt idx="192">
                  <c:v>-5.2610000000000004E-2</c:v>
                </c:pt>
                <c:pt idx="193">
                  <c:v>-5.287E-2</c:v>
                </c:pt>
                <c:pt idx="194">
                  <c:v>-5.3959999999999994E-2</c:v>
                </c:pt>
                <c:pt idx="195">
                  <c:v>-5.1949999999999996E-2</c:v>
                </c:pt>
                <c:pt idx="196">
                  <c:v>-5.5545000000000004E-2</c:v>
                </c:pt>
                <c:pt idx="197">
                  <c:v>-5.4010000000000002E-2</c:v>
                </c:pt>
                <c:pt idx="198">
                  <c:v>-5.4945000000000001E-2</c:v>
                </c:pt>
                <c:pt idx="199">
                  <c:v>-5.2405000000000007E-2</c:v>
                </c:pt>
                <c:pt idx="200">
                  <c:v>-5.2675E-2</c:v>
                </c:pt>
                <c:pt idx="201">
                  <c:v>-5.5909999999999994E-2</c:v>
                </c:pt>
                <c:pt idx="202">
                  <c:v>-5.323E-2</c:v>
                </c:pt>
                <c:pt idx="203">
                  <c:v>-5.6919999999999998E-2</c:v>
                </c:pt>
                <c:pt idx="204">
                  <c:v>-5.33E-2</c:v>
                </c:pt>
                <c:pt idx="205">
                  <c:v>-5.5760000000000004E-2</c:v>
                </c:pt>
                <c:pt idx="206">
                  <c:v>-5.2885000000000001E-2</c:v>
                </c:pt>
                <c:pt idx="207">
                  <c:v>-5.4435000000000004E-2</c:v>
                </c:pt>
                <c:pt idx="208">
                  <c:v>-5.4095000000000004E-2</c:v>
                </c:pt>
                <c:pt idx="209">
                  <c:v>-5.3675E-2</c:v>
                </c:pt>
                <c:pt idx="210">
                  <c:v>-5.3440000000000001E-2</c:v>
                </c:pt>
                <c:pt idx="211">
                  <c:v>-5.3379999999999997E-2</c:v>
                </c:pt>
                <c:pt idx="212">
                  <c:v>-5.6189999999999997E-2</c:v>
                </c:pt>
                <c:pt idx="213">
                  <c:v>-5.3850000000000002E-2</c:v>
                </c:pt>
                <c:pt idx="214">
                  <c:v>-5.3185000000000003E-2</c:v>
                </c:pt>
                <c:pt idx="215">
                  <c:v>-5.3695E-2</c:v>
                </c:pt>
                <c:pt idx="216">
                  <c:v>-5.4939999999999996E-2</c:v>
                </c:pt>
                <c:pt idx="217">
                  <c:v>-5.4685000000000004E-2</c:v>
                </c:pt>
                <c:pt idx="218">
                  <c:v>-5.4074999999999998E-2</c:v>
                </c:pt>
                <c:pt idx="219">
                  <c:v>-5.3794999999999996E-2</c:v>
                </c:pt>
                <c:pt idx="220">
                  <c:v>-5.3930000000000006E-2</c:v>
                </c:pt>
                <c:pt idx="221">
                  <c:v>-5.441E-2</c:v>
                </c:pt>
                <c:pt idx="222">
                  <c:v>-5.3429999999999998E-2</c:v>
                </c:pt>
                <c:pt idx="223">
                  <c:v>-5.5405000000000003E-2</c:v>
                </c:pt>
                <c:pt idx="224">
                  <c:v>-5.4120000000000001E-2</c:v>
                </c:pt>
                <c:pt idx="225">
                  <c:v>-5.0590000000000003E-2</c:v>
                </c:pt>
                <c:pt idx="226">
                  <c:v>-5.4355000000000001E-2</c:v>
                </c:pt>
                <c:pt idx="227">
                  <c:v>-5.1799999999999999E-2</c:v>
                </c:pt>
                <c:pt idx="228">
                  <c:v>-5.4984999999999999E-2</c:v>
                </c:pt>
                <c:pt idx="229">
                  <c:v>-5.2005000000000003E-2</c:v>
                </c:pt>
                <c:pt idx="230">
                  <c:v>-5.7375000000000002E-2</c:v>
                </c:pt>
                <c:pt idx="231">
                  <c:v>-5.3899999999999997E-2</c:v>
                </c:pt>
                <c:pt idx="232">
                  <c:v>-5.3695E-2</c:v>
                </c:pt>
                <c:pt idx="233">
                  <c:v>-5.3664999999999997E-2</c:v>
                </c:pt>
                <c:pt idx="234">
                  <c:v>-5.2430000000000004E-2</c:v>
                </c:pt>
                <c:pt idx="235">
                  <c:v>-5.314E-2</c:v>
                </c:pt>
                <c:pt idx="236">
                  <c:v>-5.5085000000000002E-2</c:v>
                </c:pt>
                <c:pt idx="237">
                  <c:v>-5.0294999999999999E-2</c:v>
                </c:pt>
                <c:pt idx="238">
                  <c:v>-5.3025000000000003E-2</c:v>
                </c:pt>
                <c:pt idx="239">
                  <c:v>-5.1315E-2</c:v>
                </c:pt>
                <c:pt idx="240">
                  <c:v>-5.3855E-2</c:v>
                </c:pt>
                <c:pt idx="241">
                  <c:v>-4.9255E-2</c:v>
                </c:pt>
                <c:pt idx="242">
                  <c:v>-5.5019999999999999E-2</c:v>
                </c:pt>
                <c:pt idx="243">
                  <c:v>-5.1500000000000004E-2</c:v>
                </c:pt>
                <c:pt idx="244">
                  <c:v>-5.3534999999999999E-2</c:v>
                </c:pt>
                <c:pt idx="245">
                  <c:v>-5.0695000000000004E-2</c:v>
                </c:pt>
                <c:pt idx="246">
                  <c:v>-5.3899999999999997E-2</c:v>
                </c:pt>
                <c:pt idx="247">
                  <c:v>-5.0990000000000001E-2</c:v>
                </c:pt>
                <c:pt idx="248">
                  <c:v>-5.5275000000000005E-2</c:v>
                </c:pt>
                <c:pt idx="249">
                  <c:v>-5.0959999999999998E-2</c:v>
                </c:pt>
                <c:pt idx="250">
                  <c:v>-5.5874999999999994E-2</c:v>
                </c:pt>
                <c:pt idx="251">
                  <c:v>-5.0284999999999996E-2</c:v>
                </c:pt>
                <c:pt idx="252">
                  <c:v>-5.1655E-2</c:v>
                </c:pt>
                <c:pt idx="253">
                  <c:v>-5.0909999999999997E-2</c:v>
                </c:pt>
                <c:pt idx="254">
                  <c:v>-5.0900000000000001E-2</c:v>
                </c:pt>
                <c:pt idx="255">
                  <c:v>-5.2535000000000005E-2</c:v>
                </c:pt>
                <c:pt idx="256">
                  <c:v>-5.0569999999999997E-2</c:v>
                </c:pt>
                <c:pt idx="257">
                  <c:v>-5.1180000000000003E-2</c:v>
                </c:pt>
                <c:pt idx="258">
                  <c:v>-4.9685E-2</c:v>
                </c:pt>
                <c:pt idx="259">
                  <c:v>-5.0809999999999994E-2</c:v>
                </c:pt>
                <c:pt idx="260">
                  <c:v>-5.3090000000000005E-2</c:v>
                </c:pt>
                <c:pt idx="261">
                  <c:v>-5.1425000000000005E-2</c:v>
                </c:pt>
                <c:pt idx="262">
                  <c:v>-5.0419999999999993E-2</c:v>
                </c:pt>
                <c:pt idx="263">
                  <c:v>-5.0790000000000002E-2</c:v>
                </c:pt>
                <c:pt idx="264">
                  <c:v>-4.9165E-2</c:v>
                </c:pt>
                <c:pt idx="265">
                  <c:v>-5.1415000000000002E-2</c:v>
                </c:pt>
                <c:pt idx="266">
                  <c:v>-5.0130000000000001E-2</c:v>
                </c:pt>
                <c:pt idx="267">
                  <c:v>-5.1180000000000003E-2</c:v>
                </c:pt>
                <c:pt idx="268">
                  <c:v>-4.8669999999999998E-2</c:v>
                </c:pt>
                <c:pt idx="269">
                  <c:v>-5.0194999999999997E-2</c:v>
                </c:pt>
                <c:pt idx="270">
                  <c:v>-4.9655000000000005E-2</c:v>
                </c:pt>
                <c:pt idx="271">
                  <c:v>-5.1290000000000002E-2</c:v>
                </c:pt>
                <c:pt idx="272">
                  <c:v>-4.6495000000000002E-2</c:v>
                </c:pt>
                <c:pt idx="273">
                  <c:v>-5.0650000000000001E-2</c:v>
                </c:pt>
                <c:pt idx="274">
                  <c:v>-4.9934999999999993E-2</c:v>
                </c:pt>
                <c:pt idx="275">
                  <c:v>-5.2630000000000003E-2</c:v>
                </c:pt>
                <c:pt idx="276">
                  <c:v>-4.972E-2</c:v>
                </c:pt>
                <c:pt idx="277">
                  <c:v>-4.8069999999999995E-2</c:v>
                </c:pt>
                <c:pt idx="278">
                  <c:v>-5.0074999999999995E-2</c:v>
                </c:pt>
                <c:pt idx="279">
                  <c:v>-4.8300000000000003E-2</c:v>
                </c:pt>
                <c:pt idx="280">
                  <c:v>-4.9820000000000003E-2</c:v>
                </c:pt>
                <c:pt idx="281">
                  <c:v>-4.7274999999999998E-2</c:v>
                </c:pt>
                <c:pt idx="282">
                  <c:v>-4.972E-2</c:v>
                </c:pt>
                <c:pt idx="283">
                  <c:v>-4.7955000000000005E-2</c:v>
                </c:pt>
                <c:pt idx="284">
                  <c:v>-4.9034999999999995E-2</c:v>
                </c:pt>
                <c:pt idx="285">
                  <c:v>-4.7660000000000001E-2</c:v>
                </c:pt>
                <c:pt idx="286">
                  <c:v>-4.6395000000000006E-2</c:v>
                </c:pt>
                <c:pt idx="287">
                  <c:v>-4.8225000000000004E-2</c:v>
                </c:pt>
                <c:pt idx="288">
                  <c:v>-4.6769999999999999E-2</c:v>
                </c:pt>
                <c:pt idx="289">
                  <c:v>-4.8215000000000001E-2</c:v>
                </c:pt>
                <c:pt idx="290">
                  <c:v>-4.4655E-2</c:v>
                </c:pt>
                <c:pt idx="291">
                  <c:v>-5.1595000000000002E-2</c:v>
                </c:pt>
                <c:pt idx="292">
                  <c:v>-4.7184999999999998E-2</c:v>
                </c:pt>
                <c:pt idx="293">
                  <c:v>-4.7885000000000004E-2</c:v>
                </c:pt>
                <c:pt idx="294">
                  <c:v>-4.7800000000000002E-2</c:v>
                </c:pt>
                <c:pt idx="295">
                  <c:v>-4.8589999999999994E-2</c:v>
                </c:pt>
                <c:pt idx="296">
                  <c:v>-4.2455E-2</c:v>
                </c:pt>
                <c:pt idx="297">
                  <c:v>-4.7295000000000004E-2</c:v>
                </c:pt>
                <c:pt idx="298">
                  <c:v>-4.8459999999999996E-2</c:v>
                </c:pt>
                <c:pt idx="299">
                  <c:v>-4.6775000000000004E-2</c:v>
                </c:pt>
                <c:pt idx="300">
                  <c:v>-4.4760000000000001E-2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2E5D-3F47-AE11-C30CAF949782}"/>
            </c:ext>
          </c:extLst>
        </c:ser>
        <c:ser>
          <c:idx val="8"/>
          <c:order val="6"/>
          <c:tx>
            <c:v>30%/45*5</c:v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Φύλλο1!$D$3:$D$303</c:f>
              <c:numCache>
                <c:formatCode>General</c:formatCode>
                <c:ptCount val="301"/>
                <c:pt idx="0">
                  <c:v>200</c:v>
                </c:pt>
                <c:pt idx="1">
                  <c:v>202</c:v>
                </c:pt>
                <c:pt idx="2">
                  <c:v>204</c:v>
                </c:pt>
                <c:pt idx="3">
                  <c:v>206</c:v>
                </c:pt>
                <c:pt idx="4">
                  <c:v>208</c:v>
                </c:pt>
                <c:pt idx="5">
                  <c:v>210</c:v>
                </c:pt>
                <c:pt idx="6">
                  <c:v>212</c:v>
                </c:pt>
                <c:pt idx="7">
                  <c:v>214</c:v>
                </c:pt>
                <c:pt idx="8">
                  <c:v>216</c:v>
                </c:pt>
                <c:pt idx="9">
                  <c:v>218</c:v>
                </c:pt>
                <c:pt idx="10">
                  <c:v>220</c:v>
                </c:pt>
                <c:pt idx="11">
                  <c:v>222</c:v>
                </c:pt>
                <c:pt idx="12">
                  <c:v>224</c:v>
                </c:pt>
                <c:pt idx="13">
                  <c:v>226</c:v>
                </c:pt>
                <c:pt idx="14">
                  <c:v>228</c:v>
                </c:pt>
                <c:pt idx="15">
                  <c:v>230</c:v>
                </c:pt>
                <c:pt idx="16">
                  <c:v>232</c:v>
                </c:pt>
                <c:pt idx="17">
                  <c:v>234</c:v>
                </c:pt>
                <c:pt idx="18">
                  <c:v>236</c:v>
                </c:pt>
                <c:pt idx="19">
                  <c:v>238</c:v>
                </c:pt>
                <c:pt idx="20">
                  <c:v>240</c:v>
                </c:pt>
                <c:pt idx="21">
                  <c:v>242</c:v>
                </c:pt>
                <c:pt idx="22">
                  <c:v>244</c:v>
                </c:pt>
                <c:pt idx="23">
                  <c:v>246</c:v>
                </c:pt>
                <c:pt idx="24">
                  <c:v>248</c:v>
                </c:pt>
                <c:pt idx="25">
                  <c:v>250</c:v>
                </c:pt>
                <c:pt idx="26">
                  <c:v>252</c:v>
                </c:pt>
                <c:pt idx="27">
                  <c:v>254</c:v>
                </c:pt>
                <c:pt idx="28">
                  <c:v>256</c:v>
                </c:pt>
                <c:pt idx="29">
                  <c:v>258</c:v>
                </c:pt>
                <c:pt idx="30">
                  <c:v>260</c:v>
                </c:pt>
                <c:pt idx="31">
                  <c:v>262</c:v>
                </c:pt>
                <c:pt idx="32">
                  <c:v>264</c:v>
                </c:pt>
                <c:pt idx="33">
                  <c:v>266</c:v>
                </c:pt>
                <c:pt idx="34">
                  <c:v>268</c:v>
                </c:pt>
                <c:pt idx="35">
                  <c:v>270</c:v>
                </c:pt>
                <c:pt idx="36">
                  <c:v>272</c:v>
                </c:pt>
                <c:pt idx="37">
                  <c:v>274</c:v>
                </c:pt>
                <c:pt idx="38">
                  <c:v>276</c:v>
                </c:pt>
                <c:pt idx="39">
                  <c:v>278</c:v>
                </c:pt>
                <c:pt idx="40">
                  <c:v>280</c:v>
                </c:pt>
                <c:pt idx="41">
                  <c:v>282</c:v>
                </c:pt>
                <c:pt idx="42">
                  <c:v>284</c:v>
                </c:pt>
                <c:pt idx="43">
                  <c:v>286</c:v>
                </c:pt>
                <c:pt idx="44">
                  <c:v>288</c:v>
                </c:pt>
                <c:pt idx="45">
                  <c:v>290</c:v>
                </c:pt>
                <c:pt idx="46">
                  <c:v>292</c:v>
                </c:pt>
                <c:pt idx="47">
                  <c:v>294</c:v>
                </c:pt>
                <c:pt idx="48">
                  <c:v>296</c:v>
                </c:pt>
                <c:pt idx="49">
                  <c:v>298</c:v>
                </c:pt>
                <c:pt idx="50">
                  <c:v>300</c:v>
                </c:pt>
                <c:pt idx="51">
                  <c:v>302</c:v>
                </c:pt>
                <c:pt idx="52">
                  <c:v>304</c:v>
                </c:pt>
                <c:pt idx="53">
                  <c:v>306</c:v>
                </c:pt>
                <c:pt idx="54">
                  <c:v>308</c:v>
                </c:pt>
                <c:pt idx="55">
                  <c:v>310</c:v>
                </c:pt>
                <c:pt idx="56">
                  <c:v>312</c:v>
                </c:pt>
                <c:pt idx="57">
                  <c:v>314</c:v>
                </c:pt>
                <c:pt idx="58">
                  <c:v>316</c:v>
                </c:pt>
                <c:pt idx="59">
                  <c:v>318</c:v>
                </c:pt>
                <c:pt idx="60">
                  <c:v>320</c:v>
                </c:pt>
                <c:pt idx="61">
                  <c:v>322</c:v>
                </c:pt>
                <c:pt idx="62">
                  <c:v>324</c:v>
                </c:pt>
                <c:pt idx="63">
                  <c:v>326</c:v>
                </c:pt>
                <c:pt idx="64">
                  <c:v>328</c:v>
                </c:pt>
                <c:pt idx="65">
                  <c:v>330</c:v>
                </c:pt>
                <c:pt idx="66">
                  <c:v>332</c:v>
                </c:pt>
                <c:pt idx="67">
                  <c:v>334</c:v>
                </c:pt>
                <c:pt idx="68">
                  <c:v>336</c:v>
                </c:pt>
                <c:pt idx="69">
                  <c:v>338</c:v>
                </c:pt>
                <c:pt idx="70">
                  <c:v>340</c:v>
                </c:pt>
                <c:pt idx="71">
                  <c:v>342</c:v>
                </c:pt>
                <c:pt idx="72">
                  <c:v>344</c:v>
                </c:pt>
                <c:pt idx="73">
                  <c:v>346</c:v>
                </c:pt>
                <c:pt idx="74">
                  <c:v>348</c:v>
                </c:pt>
                <c:pt idx="75">
                  <c:v>350</c:v>
                </c:pt>
                <c:pt idx="76">
                  <c:v>352</c:v>
                </c:pt>
                <c:pt idx="77">
                  <c:v>354</c:v>
                </c:pt>
                <c:pt idx="78">
                  <c:v>356</c:v>
                </c:pt>
                <c:pt idx="79">
                  <c:v>358</c:v>
                </c:pt>
                <c:pt idx="80">
                  <c:v>360</c:v>
                </c:pt>
                <c:pt idx="81">
                  <c:v>362</c:v>
                </c:pt>
                <c:pt idx="82">
                  <c:v>364</c:v>
                </c:pt>
                <c:pt idx="83">
                  <c:v>366</c:v>
                </c:pt>
                <c:pt idx="84">
                  <c:v>368</c:v>
                </c:pt>
                <c:pt idx="85">
                  <c:v>370</c:v>
                </c:pt>
                <c:pt idx="86">
                  <c:v>372</c:v>
                </c:pt>
                <c:pt idx="87">
                  <c:v>374</c:v>
                </c:pt>
                <c:pt idx="88">
                  <c:v>376</c:v>
                </c:pt>
                <c:pt idx="89">
                  <c:v>378</c:v>
                </c:pt>
                <c:pt idx="90">
                  <c:v>380</c:v>
                </c:pt>
                <c:pt idx="91">
                  <c:v>382</c:v>
                </c:pt>
                <c:pt idx="92">
                  <c:v>384</c:v>
                </c:pt>
                <c:pt idx="93">
                  <c:v>386</c:v>
                </c:pt>
                <c:pt idx="94">
                  <c:v>388</c:v>
                </c:pt>
                <c:pt idx="95">
                  <c:v>390</c:v>
                </c:pt>
                <c:pt idx="96">
                  <c:v>392</c:v>
                </c:pt>
                <c:pt idx="97">
                  <c:v>394</c:v>
                </c:pt>
                <c:pt idx="98">
                  <c:v>396</c:v>
                </c:pt>
                <c:pt idx="99">
                  <c:v>398</c:v>
                </c:pt>
                <c:pt idx="100">
                  <c:v>400</c:v>
                </c:pt>
                <c:pt idx="101">
                  <c:v>402</c:v>
                </c:pt>
                <c:pt idx="102">
                  <c:v>404</c:v>
                </c:pt>
                <c:pt idx="103">
                  <c:v>406</c:v>
                </c:pt>
                <c:pt idx="104">
                  <c:v>408</c:v>
                </c:pt>
                <c:pt idx="105">
                  <c:v>410</c:v>
                </c:pt>
                <c:pt idx="106">
                  <c:v>412</c:v>
                </c:pt>
                <c:pt idx="107">
                  <c:v>414</c:v>
                </c:pt>
                <c:pt idx="108">
                  <c:v>416</c:v>
                </c:pt>
                <c:pt idx="109">
                  <c:v>418</c:v>
                </c:pt>
                <c:pt idx="110">
                  <c:v>420</c:v>
                </c:pt>
                <c:pt idx="111">
                  <c:v>422</c:v>
                </c:pt>
                <c:pt idx="112">
                  <c:v>424</c:v>
                </c:pt>
                <c:pt idx="113">
                  <c:v>426</c:v>
                </c:pt>
                <c:pt idx="114">
                  <c:v>428</c:v>
                </c:pt>
                <c:pt idx="115">
                  <c:v>430</c:v>
                </c:pt>
                <c:pt idx="116">
                  <c:v>432</c:v>
                </c:pt>
                <c:pt idx="117">
                  <c:v>434</c:v>
                </c:pt>
                <c:pt idx="118">
                  <c:v>436</c:v>
                </c:pt>
                <c:pt idx="119">
                  <c:v>438</c:v>
                </c:pt>
                <c:pt idx="120">
                  <c:v>440</c:v>
                </c:pt>
                <c:pt idx="121">
                  <c:v>442</c:v>
                </c:pt>
                <c:pt idx="122">
                  <c:v>444</c:v>
                </c:pt>
                <c:pt idx="123">
                  <c:v>446</c:v>
                </c:pt>
                <c:pt idx="124">
                  <c:v>448</c:v>
                </c:pt>
                <c:pt idx="125">
                  <c:v>450</c:v>
                </c:pt>
                <c:pt idx="126">
                  <c:v>452</c:v>
                </c:pt>
                <c:pt idx="127">
                  <c:v>454</c:v>
                </c:pt>
                <c:pt idx="128">
                  <c:v>456</c:v>
                </c:pt>
                <c:pt idx="129">
                  <c:v>458</c:v>
                </c:pt>
                <c:pt idx="130">
                  <c:v>460</c:v>
                </c:pt>
                <c:pt idx="131">
                  <c:v>462</c:v>
                </c:pt>
                <c:pt idx="132">
                  <c:v>464</c:v>
                </c:pt>
                <c:pt idx="133">
                  <c:v>466</c:v>
                </c:pt>
                <c:pt idx="134">
                  <c:v>468</c:v>
                </c:pt>
                <c:pt idx="135">
                  <c:v>470</c:v>
                </c:pt>
                <c:pt idx="136">
                  <c:v>472</c:v>
                </c:pt>
                <c:pt idx="137">
                  <c:v>474</c:v>
                </c:pt>
                <c:pt idx="138">
                  <c:v>476</c:v>
                </c:pt>
                <c:pt idx="139">
                  <c:v>478</c:v>
                </c:pt>
                <c:pt idx="140">
                  <c:v>480</c:v>
                </c:pt>
                <c:pt idx="141">
                  <c:v>482</c:v>
                </c:pt>
                <c:pt idx="142">
                  <c:v>484</c:v>
                </c:pt>
                <c:pt idx="143">
                  <c:v>486</c:v>
                </c:pt>
                <c:pt idx="144">
                  <c:v>488</c:v>
                </c:pt>
                <c:pt idx="145">
                  <c:v>490</c:v>
                </c:pt>
                <c:pt idx="146">
                  <c:v>492</c:v>
                </c:pt>
                <c:pt idx="147">
                  <c:v>494</c:v>
                </c:pt>
                <c:pt idx="148">
                  <c:v>496</c:v>
                </c:pt>
                <c:pt idx="149">
                  <c:v>498</c:v>
                </c:pt>
                <c:pt idx="150">
                  <c:v>500</c:v>
                </c:pt>
                <c:pt idx="151">
                  <c:v>502</c:v>
                </c:pt>
                <c:pt idx="152">
                  <c:v>504</c:v>
                </c:pt>
                <c:pt idx="153">
                  <c:v>506</c:v>
                </c:pt>
                <c:pt idx="154">
                  <c:v>508</c:v>
                </c:pt>
                <c:pt idx="155">
                  <c:v>510</c:v>
                </c:pt>
                <c:pt idx="156">
                  <c:v>512</c:v>
                </c:pt>
                <c:pt idx="157">
                  <c:v>514</c:v>
                </c:pt>
                <c:pt idx="158">
                  <c:v>516</c:v>
                </c:pt>
                <c:pt idx="159">
                  <c:v>518</c:v>
                </c:pt>
                <c:pt idx="160">
                  <c:v>520</c:v>
                </c:pt>
                <c:pt idx="161">
                  <c:v>522</c:v>
                </c:pt>
                <c:pt idx="162">
                  <c:v>524</c:v>
                </c:pt>
                <c:pt idx="163">
                  <c:v>526</c:v>
                </c:pt>
                <c:pt idx="164">
                  <c:v>528</c:v>
                </c:pt>
                <c:pt idx="165">
                  <c:v>530</c:v>
                </c:pt>
                <c:pt idx="166">
                  <c:v>532</c:v>
                </c:pt>
                <c:pt idx="167">
                  <c:v>534</c:v>
                </c:pt>
                <c:pt idx="168">
                  <c:v>536</c:v>
                </c:pt>
                <c:pt idx="169">
                  <c:v>538</c:v>
                </c:pt>
                <c:pt idx="170">
                  <c:v>540</c:v>
                </c:pt>
                <c:pt idx="171">
                  <c:v>542</c:v>
                </c:pt>
                <c:pt idx="172">
                  <c:v>544</c:v>
                </c:pt>
                <c:pt idx="173">
                  <c:v>546</c:v>
                </c:pt>
                <c:pt idx="174">
                  <c:v>548</c:v>
                </c:pt>
                <c:pt idx="175">
                  <c:v>550</c:v>
                </c:pt>
                <c:pt idx="176">
                  <c:v>552</c:v>
                </c:pt>
                <c:pt idx="177">
                  <c:v>554</c:v>
                </c:pt>
                <c:pt idx="178">
                  <c:v>556</c:v>
                </c:pt>
                <c:pt idx="179">
                  <c:v>558</c:v>
                </c:pt>
                <c:pt idx="180">
                  <c:v>560</c:v>
                </c:pt>
                <c:pt idx="181">
                  <c:v>562</c:v>
                </c:pt>
                <c:pt idx="182">
                  <c:v>564</c:v>
                </c:pt>
                <c:pt idx="183">
                  <c:v>566</c:v>
                </c:pt>
                <c:pt idx="184">
                  <c:v>568</c:v>
                </c:pt>
                <c:pt idx="185">
                  <c:v>570</c:v>
                </c:pt>
                <c:pt idx="186">
                  <c:v>572</c:v>
                </c:pt>
                <c:pt idx="187">
                  <c:v>574</c:v>
                </c:pt>
                <c:pt idx="188">
                  <c:v>576</c:v>
                </c:pt>
                <c:pt idx="189">
                  <c:v>578</c:v>
                </c:pt>
                <c:pt idx="190">
                  <c:v>580</c:v>
                </c:pt>
                <c:pt idx="191">
                  <c:v>582</c:v>
                </c:pt>
                <c:pt idx="192">
                  <c:v>584</c:v>
                </c:pt>
                <c:pt idx="193">
                  <c:v>586</c:v>
                </c:pt>
                <c:pt idx="194">
                  <c:v>588</c:v>
                </c:pt>
                <c:pt idx="195">
                  <c:v>590</c:v>
                </c:pt>
                <c:pt idx="196">
                  <c:v>592</c:v>
                </c:pt>
                <c:pt idx="197">
                  <c:v>594</c:v>
                </c:pt>
                <c:pt idx="198">
                  <c:v>596</c:v>
                </c:pt>
                <c:pt idx="199">
                  <c:v>598</c:v>
                </c:pt>
                <c:pt idx="200">
                  <c:v>600</c:v>
                </c:pt>
                <c:pt idx="201">
                  <c:v>602</c:v>
                </c:pt>
                <c:pt idx="202">
                  <c:v>604</c:v>
                </c:pt>
                <c:pt idx="203">
                  <c:v>606</c:v>
                </c:pt>
                <c:pt idx="204">
                  <c:v>608</c:v>
                </c:pt>
                <c:pt idx="205">
                  <c:v>610</c:v>
                </c:pt>
                <c:pt idx="206">
                  <c:v>612</c:v>
                </c:pt>
                <c:pt idx="207">
                  <c:v>614</c:v>
                </c:pt>
                <c:pt idx="208">
                  <c:v>616</c:v>
                </c:pt>
                <c:pt idx="209">
                  <c:v>618</c:v>
                </c:pt>
                <c:pt idx="210">
                  <c:v>620</c:v>
                </c:pt>
                <c:pt idx="211">
                  <c:v>622</c:v>
                </c:pt>
                <c:pt idx="212">
                  <c:v>624</c:v>
                </c:pt>
                <c:pt idx="213">
                  <c:v>626</c:v>
                </c:pt>
                <c:pt idx="214">
                  <c:v>628</c:v>
                </c:pt>
                <c:pt idx="215">
                  <c:v>630</c:v>
                </c:pt>
                <c:pt idx="216">
                  <c:v>632</c:v>
                </c:pt>
                <c:pt idx="217">
                  <c:v>634</c:v>
                </c:pt>
                <c:pt idx="218">
                  <c:v>636</c:v>
                </c:pt>
                <c:pt idx="219">
                  <c:v>638</c:v>
                </c:pt>
                <c:pt idx="220">
                  <c:v>640</c:v>
                </c:pt>
                <c:pt idx="221">
                  <c:v>642</c:v>
                </c:pt>
                <c:pt idx="222">
                  <c:v>644</c:v>
                </c:pt>
                <c:pt idx="223">
                  <c:v>646</c:v>
                </c:pt>
                <c:pt idx="224">
                  <c:v>648</c:v>
                </c:pt>
                <c:pt idx="225">
                  <c:v>650</c:v>
                </c:pt>
                <c:pt idx="226">
                  <c:v>652</c:v>
                </c:pt>
                <c:pt idx="227">
                  <c:v>654</c:v>
                </c:pt>
                <c:pt idx="228">
                  <c:v>656</c:v>
                </c:pt>
                <c:pt idx="229">
                  <c:v>658</c:v>
                </c:pt>
                <c:pt idx="230">
                  <c:v>660</c:v>
                </c:pt>
                <c:pt idx="231">
                  <c:v>662</c:v>
                </c:pt>
                <c:pt idx="232">
                  <c:v>664</c:v>
                </c:pt>
                <c:pt idx="233">
                  <c:v>666</c:v>
                </c:pt>
                <c:pt idx="234">
                  <c:v>668</c:v>
                </c:pt>
                <c:pt idx="235">
                  <c:v>670</c:v>
                </c:pt>
                <c:pt idx="236">
                  <c:v>672</c:v>
                </c:pt>
                <c:pt idx="237">
                  <c:v>674</c:v>
                </c:pt>
                <c:pt idx="238">
                  <c:v>676</c:v>
                </c:pt>
                <c:pt idx="239">
                  <c:v>678</c:v>
                </c:pt>
                <c:pt idx="240">
                  <c:v>680</c:v>
                </c:pt>
                <c:pt idx="241">
                  <c:v>682</c:v>
                </c:pt>
                <c:pt idx="242">
                  <c:v>684</c:v>
                </c:pt>
                <c:pt idx="243">
                  <c:v>686</c:v>
                </c:pt>
                <c:pt idx="244">
                  <c:v>688</c:v>
                </c:pt>
                <c:pt idx="245">
                  <c:v>690</c:v>
                </c:pt>
                <c:pt idx="246">
                  <c:v>692</c:v>
                </c:pt>
                <c:pt idx="247">
                  <c:v>694</c:v>
                </c:pt>
                <c:pt idx="248">
                  <c:v>696</c:v>
                </c:pt>
                <c:pt idx="249">
                  <c:v>698</c:v>
                </c:pt>
                <c:pt idx="250">
                  <c:v>700</c:v>
                </c:pt>
                <c:pt idx="251">
                  <c:v>702</c:v>
                </c:pt>
                <c:pt idx="252">
                  <c:v>704</c:v>
                </c:pt>
                <c:pt idx="253">
                  <c:v>706</c:v>
                </c:pt>
                <c:pt idx="254">
                  <c:v>708</c:v>
                </c:pt>
                <c:pt idx="255">
                  <c:v>710</c:v>
                </c:pt>
                <c:pt idx="256">
                  <c:v>712</c:v>
                </c:pt>
                <c:pt idx="257">
                  <c:v>714</c:v>
                </c:pt>
                <c:pt idx="258">
                  <c:v>716</c:v>
                </c:pt>
                <c:pt idx="259">
                  <c:v>718</c:v>
                </c:pt>
                <c:pt idx="260">
                  <c:v>720</c:v>
                </c:pt>
                <c:pt idx="261">
                  <c:v>722</c:v>
                </c:pt>
                <c:pt idx="262">
                  <c:v>724</c:v>
                </c:pt>
                <c:pt idx="263">
                  <c:v>726</c:v>
                </c:pt>
                <c:pt idx="264">
                  <c:v>728</c:v>
                </c:pt>
                <c:pt idx="265">
                  <c:v>730</c:v>
                </c:pt>
                <c:pt idx="266">
                  <c:v>732</c:v>
                </c:pt>
                <c:pt idx="267">
                  <c:v>734</c:v>
                </c:pt>
                <c:pt idx="268">
                  <c:v>736</c:v>
                </c:pt>
                <c:pt idx="269">
                  <c:v>738</c:v>
                </c:pt>
                <c:pt idx="270">
                  <c:v>740</c:v>
                </c:pt>
                <c:pt idx="271">
                  <c:v>742</c:v>
                </c:pt>
                <c:pt idx="272">
                  <c:v>744</c:v>
                </c:pt>
                <c:pt idx="273">
                  <c:v>746</c:v>
                </c:pt>
                <c:pt idx="274">
                  <c:v>748</c:v>
                </c:pt>
                <c:pt idx="275">
                  <c:v>750</c:v>
                </c:pt>
                <c:pt idx="276">
                  <c:v>752</c:v>
                </c:pt>
                <c:pt idx="277">
                  <c:v>754</c:v>
                </c:pt>
                <c:pt idx="278">
                  <c:v>756</c:v>
                </c:pt>
                <c:pt idx="279">
                  <c:v>758</c:v>
                </c:pt>
                <c:pt idx="280">
                  <c:v>760</c:v>
                </c:pt>
                <c:pt idx="281">
                  <c:v>762</c:v>
                </c:pt>
                <c:pt idx="282">
                  <c:v>764</c:v>
                </c:pt>
                <c:pt idx="283">
                  <c:v>766</c:v>
                </c:pt>
                <c:pt idx="284">
                  <c:v>768</c:v>
                </c:pt>
                <c:pt idx="285">
                  <c:v>770</c:v>
                </c:pt>
                <c:pt idx="286">
                  <c:v>772</c:v>
                </c:pt>
                <c:pt idx="287">
                  <c:v>774</c:v>
                </c:pt>
                <c:pt idx="288">
                  <c:v>776</c:v>
                </c:pt>
                <c:pt idx="289">
                  <c:v>778</c:v>
                </c:pt>
                <c:pt idx="290">
                  <c:v>780</c:v>
                </c:pt>
                <c:pt idx="291">
                  <c:v>782</c:v>
                </c:pt>
                <c:pt idx="292">
                  <c:v>784</c:v>
                </c:pt>
                <c:pt idx="293">
                  <c:v>786</c:v>
                </c:pt>
                <c:pt idx="294">
                  <c:v>788</c:v>
                </c:pt>
                <c:pt idx="295">
                  <c:v>790</c:v>
                </c:pt>
                <c:pt idx="296">
                  <c:v>792</c:v>
                </c:pt>
                <c:pt idx="297">
                  <c:v>794</c:v>
                </c:pt>
                <c:pt idx="298">
                  <c:v>796</c:v>
                </c:pt>
                <c:pt idx="299">
                  <c:v>798</c:v>
                </c:pt>
                <c:pt idx="300">
                  <c:v>800</c:v>
                </c:pt>
              </c:numCache>
            </c:numRef>
          </c:xVal>
          <c:yVal>
            <c:numRef>
              <c:f>Φύλλο1!$M$3:$M$303</c:f>
              <c:numCache>
                <c:formatCode>General</c:formatCode>
                <c:ptCount val="301"/>
                <c:pt idx="0">
                  <c:v>16.291744999999999</c:v>
                </c:pt>
                <c:pt idx="1">
                  <c:v>16.877835000000001</c:v>
                </c:pt>
                <c:pt idx="2">
                  <c:v>17.313285</c:v>
                </c:pt>
                <c:pt idx="3">
                  <c:v>18.146174999999999</c:v>
                </c:pt>
                <c:pt idx="4">
                  <c:v>16.550470000000001</c:v>
                </c:pt>
                <c:pt idx="5">
                  <c:v>14.53529</c:v>
                </c:pt>
                <c:pt idx="6">
                  <c:v>11.9595</c:v>
                </c:pt>
                <c:pt idx="7">
                  <c:v>10.091114999999999</c:v>
                </c:pt>
                <c:pt idx="8">
                  <c:v>8.6210699999999996</c:v>
                </c:pt>
                <c:pt idx="9">
                  <c:v>7.5525649999999995</c:v>
                </c:pt>
                <c:pt idx="10">
                  <c:v>6.7108299999999996</c:v>
                </c:pt>
                <c:pt idx="11">
                  <c:v>6.0352099999999993</c:v>
                </c:pt>
                <c:pt idx="12">
                  <c:v>5.453265</c:v>
                </c:pt>
                <c:pt idx="13">
                  <c:v>4.9627400000000002</c:v>
                </c:pt>
                <c:pt idx="14">
                  <c:v>4.5184750000000005</c:v>
                </c:pt>
                <c:pt idx="15">
                  <c:v>4.1336599999999999</c:v>
                </c:pt>
                <c:pt idx="16">
                  <c:v>3.7638050000000001</c:v>
                </c:pt>
                <c:pt idx="17">
                  <c:v>3.4438300000000002</c:v>
                </c:pt>
                <c:pt idx="18">
                  <c:v>3.134055</c:v>
                </c:pt>
                <c:pt idx="19">
                  <c:v>2.8743300000000001</c:v>
                </c:pt>
                <c:pt idx="20">
                  <c:v>2.6219199999999998</c:v>
                </c:pt>
                <c:pt idx="21">
                  <c:v>2.4187349999999999</c:v>
                </c:pt>
                <c:pt idx="22">
                  <c:v>2.2173799999999999</c:v>
                </c:pt>
                <c:pt idx="23">
                  <c:v>2.057795</c:v>
                </c:pt>
                <c:pt idx="24">
                  <c:v>1.8988749999999999</c:v>
                </c:pt>
                <c:pt idx="25">
                  <c:v>1.7764800000000001</c:v>
                </c:pt>
                <c:pt idx="26">
                  <c:v>1.6430549999999999</c:v>
                </c:pt>
                <c:pt idx="27">
                  <c:v>1.545615</c:v>
                </c:pt>
                <c:pt idx="28">
                  <c:v>1.4312849999999999</c:v>
                </c:pt>
                <c:pt idx="29">
                  <c:v>1.35623</c:v>
                </c:pt>
                <c:pt idx="30">
                  <c:v>1.2640750000000001</c:v>
                </c:pt>
                <c:pt idx="31">
                  <c:v>1.21214</c:v>
                </c:pt>
                <c:pt idx="32">
                  <c:v>1.146495</c:v>
                </c:pt>
                <c:pt idx="33">
                  <c:v>1.1175949999999999</c:v>
                </c:pt>
                <c:pt idx="34">
                  <c:v>1.0682149999999999</c:v>
                </c:pt>
                <c:pt idx="35">
                  <c:v>1.0605800000000001</c:v>
                </c:pt>
                <c:pt idx="36">
                  <c:v>1.0272699999999999</c:v>
                </c:pt>
                <c:pt idx="37">
                  <c:v>1.03268</c:v>
                </c:pt>
                <c:pt idx="38">
                  <c:v>1.0131600000000001</c:v>
                </c:pt>
                <c:pt idx="39">
                  <c:v>1.0306600000000001</c:v>
                </c:pt>
                <c:pt idx="40">
                  <c:v>1.03254</c:v>
                </c:pt>
                <c:pt idx="41">
                  <c:v>1.0667600000000002</c:v>
                </c:pt>
                <c:pt idx="42">
                  <c:v>1.088605</c:v>
                </c:pt>
                <c:pt idx="43">
                  <c:v>1.13748</c:v>
                </c:pt>
                <c:pt idx="44">
                  <c:v>1.17537</c:v>
                </c:pt>
                <c:pt idx="45">
                  <c:v>1.2357849999999999</c:v>
                </c:pt>
                <c:pt idx="46">
                  <c:v>1.2865599999999999</c:v>
                </c:pt>
                <c:pt idx="47">
                  <c:v>1.3488800000000001</c:v>
                </c:pt>
                <c:pt idx="48">
                  <c:v>1.3988849999999999</c:v>
                </c:pt>
                <c:pt idx="49">
                  <c:v>1.4545649999999999</c:v>
                </c:pt>
                <c:pt idx="50">
                  <c:v>1.5015000000000001</c:v>
                </c:pt>
                <c:pt idx="51">
                  <c:v>1.5457699999999999</c:v>
                </c:pt>
                <c:pt idx="52">
                  <c:v>1.5831149999999998</c:v>
                </c:pt>
                <c:pt idx="53">
                  <c:v>1.6179199999999998</c:v>
                </c:pt>
                <c:pt idx="54">
                  <c:v>1.646725</c:v>
                </c:pt>
                <c:pt idx="55">
                  <c:v>1.6661699999999999</c:v>
                </c:pt>
                <c:pt idx="56">
                  <c:v>1.6764299999999999</c:v>
                </c:pt>
                <c:pt idx="57">
                  <c:v>1.67178</c:v>
                </c:pt>
                <c:pt idx="58">
                  <c:v>1.6613549999999999</c:v>
                </c:pt>
                <c:pt idx="59">
                  <c:v>1.6349</c:v>
                </c:pt>
                <c:pt idx="60">
                  <c:v>1.6062299999999998</c:v>
                </c:pt>
                <c:pt idx="61">
                  <c:v>1.5682850000000002</c:v>
                </c:pt>
                <c:pt idx="62">
                  <c:v>1.5309949999999999</c:v>
                </c:pt>
                <c:pt idx="63">
                  <c:v>1.486915</c:v>
                </c:pt>
                <c:pt idx="64">
                  <c:v>1.447295</c:v>
                </c:pt>
                <c:pt idx="65">
                  <c:v>1.4047299999999998</c:v>
                </c:pt>
                <c:pt idx="66">
                  <c:v>1.3573900000000001</c:v>
                </c:pt>
                <c:pt idx="67">
                  <c:v>1.3208500000000001</c:v>
                </c:pt>
                <c:pt idx="68">
                  <c:v>1.2811349999999999</c:v>
                </c:pt>
                <c:pt idx="69">
                  <c:v>1.2420150000000001</c:v>
                </c:pt>
                <c:pt idx="70">
                  <c:v>1.2028400000000001</c:v>
                </c:pt>
                <c:pt idx="71">
                  <c:v>1.1628849999999999</c:v>
                </c:pt>
                <c:pt idx="72">
                  <c:v>1.114695</c:v>
                </c:pt>
                <c:pt idx="73">
                  <c:v>1.0780750000000001</c:v>
                </c:pt>
                <c:pt idx="74">
                  <c:v>1.0326249999999999</c:v>
                </c:pt>
                <c:pt idx="75">
                  <c:v>0.99494499999999997</c:v>
                </c:pt>
                <c:pt idx="76">
                  <c:v>0.96212000000000009</c:v>
                </c:pt>
                <c:pt idx="77">
                  <c:v>0.92992500000000011</c:v>
                </c:pt>
                <c:pt idx="78">
                  <c:v>0.89812500000000006</c:v>
                </c:pt>
                <c:pt idx="79">
                  <c:v>0.87238499999999997</c:v>
                </c:pt>
                <c:pt idx="80">
                  <c:v>0.83774000000000004</c:v>
                </c:pt>
                <c:pt idx="81">
                  <c:v>0.81144499999999997</c:v>
                </c:pt>
                <c:pt idx="82">
                  <c:v>0.772235</c:v>
                </c:pt>
                <c:pt idx="83">
                  <c:v>0.74100500000000002</c:v>
                </c:pt>
                <c:pt idx="84">
                  <c:v>0.70766499999999999</c:v>
                </c:pt>
                <c:pt idx="85">
                  <c:v>0.67355999999999994</c:v>
                </c:pt>
                <c:pt idx="86">
                  <c:v>0.64756499999999995</c:v>
                </c:pt>
                <c:pt idx="87">
                  <c:v>0.61939</c:v>
                </c:pt>
                <c:pt idx="88">
                  <c:v>0.60353499999999993</c:v>
                </c:pt>
                <c:pt idx="89">
                  <c:v>0.56874999999999998</c:v>
                </c:pt>
                <c:pt idx="90">
                  <c:v>0.54556499999999997</c:v>
                </c:pt>
                <c:pt idx="91">
                  <c:v>0.52536499999999997</c:v>
                </c:pt>
                <c:pt idx="92">
                  <c:v>0.49948500000000001</c:v>
                </c:pt>
                <c:pt idx="93">
                  <c:v>0.48648499999999995</c:v>
                </c:pt>
                <c:pt idx="94">
                  <c:v>0.46203500000000003</c:v>
                </c:pt>
                <c:pt idx="95">
                  <c:v>0.44803500000000002</c:v>
                </c:pt>
                <c:pt idx="96">
                  <c:v>0.42894500000000002</c:v>
                </c:pt>
                <c:pt idx="97">
                  <c:v>0.41320000000000001</c:v>
                </c:pt>
                <c:pt idx="98">
                  <c:v>0.39939500000000006</c:v>
                </c:pt>
                <c:pt idx="99">
                  <c:v>0.37263999999999997</c:v>
                </c:pt>
                <c:pt idx="100">
                  <c:v>0.35351500000000002</c:v>
                </c:pt>
                <c:pt idx="101">
                  <c:v>0.32940999999999998</c:v>
                </c:pt>
                <c:pt idx="102">
                  <c:v>0.31701000000000001</c:v>
                </c:pt>
                <c:pt idx="103">
                  <c:v>0.300595</c:v>
                </c:pt>
                <c:pt idx="104">
                  <c:v>0.28940500000000002</c:v>
                </c:pt>
                <c:pt idx="105">
                  <c:v>0.27179500000000001</c:v>
                </c:pt>
                <c:pt idx="106">
                  <c:v>0.26505999999999996</c:v>
                </c:pt>
                <c:pt idx="107">
                  <c:v>0.25083</c:v>
                </c:pt>
                <c:pt idx="108">
                  <c:v>0.23948</c:v>
                </c:pt>
                <c:pt idx="109">
                  <c:v>0.22779500000000003</c:v>
                </c:pt>
                <c:pt idx="110">
                  <c:v>0.21435999999999999</c:v>
                </c:pt>
                <c:pt idx="111">
                  <c:v>0.20599499999999998</c:v>
                </c:pt>
                <c:pt idx="112">
                  <c:v>0.191775</c:v>
                </c:pt>
                <c:pt idx="113">
                  <c:v>0.18</c:v>
                </c:pt>
                <c:pt idx="114">
                  <c:v>0.16831499999999999</c:v>
                </c:pt>
                <c:pt idx="115">
                  <c:v>0.15590999999999999</c:v>
                </c:pt>
                <c:pt idx="116">
                  <c:v>0.14649000000000001</c:v>
                </c:pt>
                <c:pt idx="117">
                  <c:v>0.13618999999999998</c:v>
                </c:pt>
                <c:pt idx="118">
                  <c:v>0.12968000000000002</c:v>
                </c:pt>
                <c:pt idx="119">
                  <c:v>0.11684</c:v>
                </c:pt>
                <c:pt idx="120">
                  <c:v>0.107975</c:v>
                </c:pt>
                <c:pt idx="121">
                  <c:v>0.10173</c:v>
                </c:pt>
                <c:pt idx="122">
                  <c:v>9.0950000000000003E-2</c:v>
                </c:pt>
                <c:pt idx="123">
                  <c:v>8.793999999999999E-2</c:v>
                </c:pt>
                <c:pt idx="124">
                  <c:v>7.5690000000000007E-2</c:v>
                </c:pt>
                <c:pt idx="125">
                  <c:v>7.2169999999999998E-2</c:v>
                </c:pt>
                <c:pt idx="126">
                  <c:v>6.3399999999999998E-2</c:v>
                </c:pt>
                <c:pt idx="127">
                  <c:v>5.5245000000000002E-2</c:v>
                </c:pt>
                <c:pt idx="128">
                  <c:v>5.0685000000000001E-2</c:v>
                </c:pt>
                <c:pt idx="129">
                  <c:v>4.4929999999999998E-2</c:v>
                </c:pt>
                <c:pt idx="130">
                  <c:v>3.7255000000000003E-2</c:v>
                </c:pt>
                <c:pt idx="131">
                  <c:v>3.0260000000000002E-2</c:v>
                </c:pt>
                <c:pt idx="132">
                  <c:v>2.5690000000000001E-2</c:v>
                </c:pt>
                <c:pt idx="133">
                  <c:v>1.9445E-2</c:v>
                </c:pt>
                <c:pt idx="134">
                  <c:v>1.4974999999999999E-2</c:v>
                </c:pt>
                <c:pt idx="135">
                  <c:v>1.1145E-2</c:v>
                </c:pt>
                <c:pt idx="136">
                  <c:v>5.1700000000000001E-3</c:v>
                </c:pt>
                <c:pt idx="137">
                  <c:v>1.7650000000000001E-3</c:v>
                </c:pt>
                <c:pt idx="138">
                  <c:v>-1.8749999999999999E-3</c:v>
                </c:pt>
                <c:pt idx="139">
                  <c:v>-7.4600000000000005E-3</c:v>
                </c:pt>
                <c:pt idx="140">
                  <c:v>-9.8799999999999999E-3</c:v>
                </c:pt>
                <c:pt idx="141">
                  <c:v>-1.3535000000000002E-2</c:v>
                </c:pt>
                <c:pt idx="142">
                  <c:v>-1.7309999999999999E-2</c:v>
                </c:pt>
                <c:pt idx="143">
                  <c:v>-2.0125000000000001E-2</c:v>
                </c:pt>
                <c:pt idx="144">
                  <c:v>-2.1524999999999999E-2</c:v>
                </c:pt>
                <c:pt idx="145">
                  <c:v>-2.7045E-2</c:v>
                </c:pt>
                <c:pt idx="146">
                  <c:v>-2.6389999999999997E-2</c:v>
                </c:pt>
                <c:pt idx="147">
                  <c:v>-3.1350000000000003E-2</c:v>
                </c:pt>
                <c:pt idx="148">
                  <c:v>-3.6069999999999998E-2</c:v>
                </c:pt>
                <c:pt idx="149">
                  <c:v>-3.6115000000000001E-2</c:v>
                </c:pt>
                <c:pt idx="150">
                  <c:v>-3.959E-2</c:v>
                </c:pt>
                <c:pt idx="151">
                  <c:v>-3.721E-2</c:v>
                </c:pt>
                <c:pt idx="152">
                  <c:v>-4.4435000000000002E-2</c:v>
                </c:pt>
                <c:pt idx="153">
                  <c:v>-4.1859999999999994E-2</c:v>
                </c:pt>
                <c:pt idx="154">
                  <c:v>-5.0130000000000001E-2</c:v>
                </c:pt>
                <c:pt idx="155">
                  <c:v>-4.5905000000000001E-2</c:v>
                </c:pt>
                <c:pt idx="156">
                  <c:v>-5.1539999999999996E-2</c:v>
                </c:pt>
                <c:pt idx="157">
                  <c:v>-5.1145000000000003E-2</c:v>
                </c:pt>
                <c:pt idx="158">
                  <c:v>-5.2624999999999998E-2</c:v>
                </c:pt>
                <c:pt idx="159">
                  <c:v>-5.5660000000000001E-2</c:v>
                </c:pt>
                <c:pt idx="160">
                  <c:v>-5.4990000000000004E-2</c:v>
                </c:pt>
                <c:pt idx="161">
                  <c:v>-5.8824999999999995E-2</c:v>
                </c:pt>
                <c:pt idx="162">
                  <c:v>-5.7369999999999997E-2</c:v>
                </c:pt>
                <c:pt idx="163">
                  <c:v>-6.0549999999999993E-2</c:v>
                </c:pt>
                <c:pt idx="164">
                  <c:v>-5.926E-2</c:v>
                </c:pt>
                <c:pt idx="165">
                  <c:v>-6.3534999999999994E-2</c:v>
                </c:pt>
                <c:pt idx="166">
                  <c:v>-6.2375E-2</c:v>
                </c:pt>
                <c:pt idx="167">
                  <c:v>-6.5250000000000002E-2</c:v>
                </c:pt>
                <c:pt idx="168">
                  <c:v>-6.4390000000000003E-2</c:v>
                </c:pt>
                <c:pt idx="169">
                  <c:v>-6.5720000000000001E-2</c:v>
                </c:pt>
                <c:pt idx="170">
                  <c:v>-6.4285000000000009E-2</c:v>
                </c:pt>
                <c:pt idx="171">
                  <c:v>-6.4729999999999996E-2</c:v>
                </c:pt>
                <c:pt idx="172">
                  <c:v>-6.6305000000000003E-2</c:v>
                </c:pt>
                <c:pt idx="173">
                  <c:v>-6.9470000000000004E-2</c:v>
                </c:pt>
                <c:pt idx="174">
                  <c:v>-6.7979999999999999E-2</c:v>
                </c:pt>
                <c:pt idx="175">
                  <c:v>-7.2169999999999998E-2</c:v>
                </c:pt>
                <c:pt idx="176">
                  <c:v>-7.0785000000000001E-2</c:v>
                </c:pt>
                <c:pt idx="177">
                  <c:v>-7.0765000000000008E-2</c:v>
                </c:pt>
                <c:pt idx="178">
                  <c:v>-7.0459999999999995E-2</c:v>
                </c:pt>
                <c:pt idx="179">
                  <c:v>-6.9339999999999999E-2</c:v>
                </c:pt>
                <c:pt idx="180">
                  <c:v>-6.9440000000000002E-2</c:v>
                </c:pt>
                <c:pt idx="181">
                  <c:v>-7.1580000000000005E-2</c:v>
                </c:pt>
                <c:pt idx="182">
                  <c:v>-7.5314999999999993E-2</c:v>
                </c:pt>
                <c:pt idx="183">
                  <c:v>-7.1809999999999999E-2</c:v>
                </c:pt>
                <c:pt idx="184">
                  <c:v>-7.3860000000000009E-2</c:v>
                </c:pt>
                <c:pt idx="185">
                  <c:v>-7.442E-2</c:v>
                </c:pt>
                <c:pt idx="186">
                  <c:v>-7.213E-2</c:v>
                </c:pt>
                <c:pt idx="187">
                  <c:v>-7.3804999999999996E-2</c:v>
                </c:pt>
                <c:pt idx="188">
                  <c:v>-7.4174999999999991E-2</c:v>
                </c:pt>
                <c:pt idx="189">
                  <c:v>-7.5785000000000005E-2</c:v>
                </c:pt>
                <c:pt idx="190">
                  <c:v>-7.213E-2</c:v>
                </c:pt>
                <c:pt idx="191">
                  <c:v>-7.7094999999999997E-2</c:v>
                </c:pt>
                <c:pt idx="192">
                  <c:v>-7.1815000000000004E-2</c:v>
                </c:pt>
                <c:pt idx="193">
                  <c:v>-7.4244999999999992E-2</c:v>
                </c:pt>
                <c:pt idx="194">
                  <c:v>-7.4429999999999996E-2</c:v>
                </c:pt>
                <c:pt idx="195">
                  <c:v>-7.3044999999999999E-2</c:v>
                </c:pt>
                <c:pt idx="196">
                  <c:v>-7.6380000000000003E-2</c:v>
                </c:pt>
                <c:pt idx="197">
                  <c:v>-7.5440000000000007E-2</c:v>
                </c:pt>
                <c:pt idx="198">
                  <c:v>-7.6694999999999999E-2</c:v>
                </c:pt>
                <c:pt idx="199">
                  <c:v>-7.2285000000000002E-2</c:v>
                </c:pt>
                <c:pt idx="200">
                  <c:v>-7.6374999999999998E-2</c:v>
                </c:pt>
                <c:pt idx="201">
                  <c:v>-7.6905000000000001E-2</c:v>
                </c:pt>
                <c:pt idx="202">
                  <c:v>-7.5380000000000003E-2</c:v>
                </c:pt>
                <c:pt idx="203">
                  <c:v>-7.6240000000000002E-2</c:v>
                </c:pt>
                <c:pt idx="204">
                  <c:v>-7.5795000000000001E-2</c:v>
                </c:pt>
                <c:pt idx="205">
                  <c:v>-7.6045000000000001E-2</c:v>
                </c:pt>
                <c:pt idx="206">
                  <c:v>-7.4995000000000006E-2</c:v>
                </c:pt>
                <c:pt idx="207">
                  <c:v>-7.7130000000000004E-2</c:v>
                </c:pt>
                <c:pt idx="208">
                  <c:v>-7.5979999999999992E-2</c:v>
                </c:pt>
                <c:pt idx="209">
                  <c:v>-7.4444999999999997E-2</c:v>
                </c:pt>
                <c:pt idx="210">
                  <c:v>-7.4009999999999992E-2</c:v>
                </c:pt>
                <c:pt idx="211">
                  <c:v>-7.4330000000000007E-2</c:v>
                </c:pt>
                <c:pt idx="212">
                  <c:v>-7.6149999999999995E-2</c:v>
                </c:pt>
                <c:pt idx="213">
                  <c:v>-7.6035000000000005E-2</c:v>
                </c:pt>
                <c:pt idx="214">
                  <c:v>-7.6164999999999997E-2</c:v>
                </c:pt>
                <c:pt idx="215">
                  <c:v>-7.6295000000000002E-2</c:v>
                </c:pt>
                <c:pt idx="216">
                  <c:v>-7.6394999999999991E-2</c:v>
                </c:pt>
                <c:pt idx="217">
                  <c:v>-7.4999999999999997E-2</c:v>
                </c:pt>
                <c:pt idx="218">
                  <c:v>-7.4009999999999992E-2</c:v>
                </c:pt>
                <c:pt idx="219">
                  <c:v>-7.4300000000000005E-2</c:v>
                </c:pt>
                <c:pt idx="220">
                  <c:v>-7.3660000000000003E-2</c:v>
                </c:pt>
                <c:pt idx="221">
                  <c:v>-7.3899999999999993E-2</c:v>
                </c:pt>
                <c:pt idx="222">
                  <c:v>-7.4575000000000002E-2</c:v>
                </c:pt>
                <c:pt idx="223">
                  <c:v>-7.5734999999999997E-2</c:v>
                </c:pt>
                <c:pt idx="224">
                  <c:v>-7.5230000000000005E-2</c:v>
                </c:pt>
                <c:pt idx="225">
                  <c:v>-7.3840000000000003E-2</c:v>
                </c:pt>
                <c:pt idx="226">
                  <c:v>-7.5014999999999998E-2</c:v>
                </c:pt>
                <c:pt idx="227">
                  <c:v>-7.1595000000000006E-2</c:v>
                </c:pt>
                <c:pt idx="228">
                  <c:v>-7.5449999999999989E-2</c:v>
                </c:pt>
                <c:pt idx="229">
                  <c:v>-7.1855000000000002E-2</c:v>
                </c:pt>
                <c:pt idx="230">
                  <c:v>-7.6685000000000003E-2</c:v>
                </c:pt>
                <c:pt idx="231">
                  <c:v>-7.392E-2</c:v>
                </c:pt>
                <c:pt idx="232">
                  <c:v>-7.4060000000000001E-2</c:v>
                </c:pt>
                <c:pt idx="233">
                  <c:v>-7.3480000000000004E-2</c:v>
                </c:pt>
                <c:pt idx="234">
                  <c:v>-7.3844999999999994E-2</c:v>
                </c:pt>
                <c:pt idx="235">
                  <c:v>-7.4435000000000001E-2</c:v>
                </c:pt>
                <c:pt idx="236">
                  <c:v>-7.3330000000000006E-2</c:v>
                </c:pt>
                <c:pt idx="237">
                  <c:v>-7.1035000000000001E-2</c:v>
                </c:pt>
                <c:pt idx="238">
                  <c:v>-7.3599999999999999E-2</c:v>
                </c:pt>
                <c:pt idx="239">
                  <c:v>-7.2300000000000003E-2</c:v>
                </c:pt>
                <c:pt idx="240">
                  <c:v>-7.3055000000000009E-2</c:v>
                </c:pt>
                <c:pt idx="241">
                  <c:v>-7.0635000000000003E-2</c:v>
                </c:pt>
                <c:pt idx="242">
                  <c:v>-7.4654999999999999E-2</c:v>
                </c:pt>
                <c:pt idx="243">
                  <c:v>-7.2614999999999999E-2</c:v>
                </c:pt>
                <c:pt idx="244">
                  <c:v>-7.0849999999999996E-2</c:v>
                </c:pt>
                <c:pt idx="245">
                  <c:v>-7.1910000000000002E-2</c:v>
                </c:pt>
                <c:pt idx="246">
                  <c:v>-7.3840000000000003E-2</c:v>
                </c:pt>
                <c:pt idx="247">
                  <c:v>-7.1819999999999995E-2</c:v>
                </c:pt>
                <c:pt idx="248">
                  <c:v>-7.4965000000000004E-2</c:v>
                </c:pt>
                <c:pt idx="249">
                  <c:v>-7.2474999999999998E-2</c:v>
                </c:pt>
                <c:pt idx="250">
                  <c:v>-7.2444999999999996E-2</c:v>
                </c:pt>
                <c:pt idx="251">
                  <c:v>-7.2399999999999992E-2</c:v>
                </c:pt>
                <c:pt idx="252">
                  <c:v>-7.1415000000000006E-2</c:v>
                </c:pt>
                <c:pt idx="253">
                  <c:v>-7.3505000000000001E-2</c:v>
                </c:pt>
                <c:pt idx="254">
                  <c:v>-7.1485000000000007E-2</c:v>
                </c:pt>
                <c:pt idx="255">
                  <c:v>-7.1794999999999998E-2</c:v>
                </c:pt>
                <c:pt idx="256">
                  <c:v>-7.2190000000000004E-2</c:v>
                </c:pt>
                <c:pt idx="257">
                  <c:v>-7.1469999999999992E-2</c:v>
                </c:pt>
                <c:pt idx="258">
                  <c:v>-7.1825E-2</c:v>
                </c:pt>
                <c:pt idx="259">
                  <c:v>-7.1175000000000002E-2</c:v>
                </c:pt>
                <c:pt idx="260">
                  <c:v>-7.399E-2</c:v>
                </c:pt>
                <c:pt idx="261">
                  <c:v>-7.1654999999999996E-2</c:v>
                </c:pt>
                <c:pt idx="262">
                  <c:v>-7.2800000000000004E-2</c:v>
                </c:pt>
                <c:pt idx="263">
                  <c:v>-7.17E-2</c:v>
                </c:pt>
                <c:pt idx="264">
                  <c:v>-7.0635000000000003E-2</c:v>
                </c:pt>
                <c:pt idx="265">
                  <c:v>-7.2544999999999998E-2</c:v>
                </c:pt>
                <c:pt idx="266">
                  <c:v>-7.1429999999999993E-2</c:v>
                </c:pt>
                <c:pt idx="267">
                  <c:v>-7.4804999999999996E-2</c:v>
                </c:pt>
                <c:pt idx="268">
                  <c:v>-6.9550000000000001E-2</c:v>
                </c:pt>
                <c:pt idx="269">
                  <c:v>-7.2164999999999993E-2</c:v>
                </c:pt>
                <c:pt idx="270">
                  <c:v>-6.9925000000000001E-2</c:v>
                </c:pt>
                <c:pt idx="271">
                  <c:v>-7.3289999999999994E-2</c:v>
                </c:pt>
                <c:pt idx="272">
                  <c:v>-6.9014999999999993E-2</c:v>
                </c:pt>
                <c:pt idx="273">
                  <c:v>-7.1995000000000003E-2</c:v>
                </c:pt>
                <c:pt idx="274">
                  <c:v>-6.8934999999999996E-2</c:v>
                </c:pt>
                <c:pt idx="275">
                  <c:v>-7.2075E-2</c:v>
                </c:pt>
                <c:pt idx="276">
                  <c:v>-6.9790000000000005E-2</c:v>
                </c:pt>
                <c:pt idx="277">
                  <c:v>-6.9319999999999993E-2</c:v>
                </c:pt>
                <c:pt idx="278">
                  <c:v>-7.1370000000000003E-2</c:v>
                </c:pt>
                <c:pt idx="279">
                  <c:v>-6.8479999999999999E-2</c:v>
                </c:pt>
                <c:pt idx="280">
                  <c:v>-6.7214999999999997E-2</c:v>
                </c:pt>
                <c:pt idx="281">
                  <c:v>-7.0124999999999993E-2</c:v>
                </c:pt>
                <c:pt idx="282">
                  <c:v>-6.8415000000000004E-2</c:v>
                </c:pt>
                <c:pt idx="283">
                  <c:v>-6.6264999999999991E-2</c:v>
                </c:pt>
                <c:pt idx="284">
                  <c:v>-7.0774999999999991E-2</c:v>
                </c:pt>
                <c:pt idx="285">
                  <c:v>-6.6100000000000006E-2</c:v>
                </c:pt>
                <c:pt idx="286">
                  <c:v>-6.7324999999999996E-2</c:v>
                </c:pt>
                <c:pt idx="287">
                  <c:v>-6.8349999999999994E-2</c:v>
                </c:pt>
                <c:pt idx="288">
                  <c:v>-6.8890000000000007E-2</c:v>
                </c:pt>
                <c:pt idx="289">
                  <c:v>-6.7729999999999999E-2</c:v>
                </c:pt>
                <c:pt idx="290">
                  <c:v>-6.8805000000000005E-2</c:v>
                </c:pt>
                <c:pt idx="291">
                  <c:v>-6.9595000000000004E-2</c:v>
                </c:pt>
                <c:pt idx="292">
                  <c:v>-6.8995000000000001E-2</c:v>
                </c:pt>
                <c:pt idx="293">
                  <c:v>-6.7850000000000008E-2</c:v>
                </c:pt>
                <c:pt idx="294">
                  <c:v>-6.9470000000000004E-2</c:v>
                </c:pt>
                <c:pt idx="295">
                  <c:v>-6.7530000000000007E-2</c:v>
                </c:pt>
                <c:pt idx="296">
                  <c:v>-6.4704999999999999E-2</c:v>
                </c:pt>
                <c:pt idx="297">
                  <c:v>-6.8809999999999996E-2</c:v>
                </c:pt>
                <c:pt idx="298">
                  <c:v>-6.7595000000000002E-2</c:v>
                </c:pt>
                <c:pt idx="299">
                  <c:v>-7.0565000000000003E-2</c:v>
                </c:pt>
                <c:pt idx="300">
                  <c:v>-6.5585000000000004E-2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2E5D-3F47-AE11-C30CAF9497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6666719"/>
        <c:axId val="1509926447"/>
      </c:scatterChart>
      <c:valAx>
        <c:axId val="126666719"/>
        <c:scaling>
          <c:orientation val="minMax"/>
          <c:max val="650"/>
          <c:min val="26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wavelength</a:t>
                </a:r>
                <a:r>
                  <a:rPr lang="en-US" baseline="0"/>
                  <a:t> (nm)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509926447"/>
        <c:crosses val="autoZero"/>
        <c:crossBetween val="midCat"/>
      </c:valAx>
      <c:valAx>
        <c:axId val="1509926447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Abs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2666671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l-G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aseline="0"/>
              <a:t>Intensity-temperature</a:t>
            </a:r>
            <a:endParaRPr lang="el-GR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DLS!$O$18</c:f>
              <c:strCache>
                <c:ptCount val="1"/>
                <c:pt idx="0">
                  <c:v>ZnPc/PNIPAM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DLS!$N$19:$N$25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DLS!$O$19:$O$25</c:f>
              <c:numCache>
                <c:formatCode>General</c:formatCode>
                <c:ptCount val="7"/>
                <c:pt idx="0" formatCode="0">
                  <c:v>1054.8387096774193</c:v>
                </c:pt>
                <c:pt idx="1">
                  <c:v>1512.9032258064517</c:v>
                </c:pt>
                <c:pt idx="2">
                  <c:v>265000</c:v>
                </c:pt>
                <c:pt idx="3">
                  <c:v>284000</c:v>
                </c:pt>
                <c:pt idx="4">
                  <c:v>276000</c:v>
                </c:pt>
                <c:pt idx="5">
                  <c:v>274000</c:v>
                </c:pt>
                <c:pt idx="6">
                  <c:v>263000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211-3C4E-B215-336B815DBBC6}"/>
            </c:ext>
          </c:extLst>
        </c:ser>
        <c:ser>
          <c:idx val="1"/>
          <c:order val="1"/>
          <c:tx>
            <c:strRef>
              <c:f>DLS!$P$18</c:f>
              <c:strCache>
                <c:ptCount val="1"/>
                <c:pt idx="0">
                  <c:v>ZPD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DLS!$N$19:$N$25</c:f>
              <c:numCache>
                <c:formatCode>General</c:formatCode>
                <c:ptCount val="7"/>
                <c:pt idx="0">
                  <c:v>25</c:v>
                </c:pt>
                <c:pt idx="1">
                  <c:v>30</c:v>
                </c:pt>
                <c:pt idx="2">
                  <c:v>35</c:v>
                </c:pt>
                <c:pt idx="3">
                  <c:v>40</c:v>
                </c:pt>
                <c:pt idx="4">
                  <c:v>45</c:v>
                </c:pt>
                <c:pt idx="5">
                  <c:v>50</c:v>
                </c:pt>
                <c:pt idx="6">
                  <c:v>55</c:v>
                </c:pt>
              </c:numCache>
            </c:numRef>
          </c:xVal>
          <c:yVal>
            <c:numRef>
              <c:f>DLS!$P$19:$P$25</c:f>
              <c:numCache>
                <c:formatCode>General</c:formatCode>
                <c:ptCount val="7"/>
                <c:pt idx="0">
                  <c:v>555</c:v>
                </c:pt>
                <c:pt idx="1">
                  <c:v>595</c:v>
                </c:pt>
                <c:pt idx="2">
                  <c:v>1251.5151515151515</c:v>
                </c:pt>
                <c:pt idx="3">
                  <c:v>3810</c:v>
                </c:pt>
                <c:pt idx="4">
                  <c:v>7200</c:v>
                </c:pt>
                <c:pt idx="5">
                  <c:v>13419.354838709678</c:v>
                </c:pt>
                <c:pt idx="6">
                  <c:v>15000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211-3C4E-B215-336B815DBB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0309791"/>
        <c:axId val="1880426287"/>
      </c:scatterChart>
      <c:valAx>
        <c:axId val="1880309791"/>
        <c:scaling>
          <c:orientation val="minMax"/>
          <c:min val="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 (˚C)</a:t>
                </a:r>
                <a:endParaRPr lang="el-GR"/>
              </a:p>
            </c:rich>
          </c:tx>
          <c:layout>
            <c:manualLayout>
              <c:xMode val="edge"/>
              <c:yMode val="edge"/>
              <c:x val="0.51840066601844259"/>
              <c:y val="0.8395724241366381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880426287"/>
        <c:crosses val="autoZero"/>
        <c:crossBetween val="midCat"/>
      </c:valAx>
      <c:valAx>
        <c:axId val="18804262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800" b="0" i="0" u="none" strike="noStrike" kern="1200" baseline="0">
                    <a:solidFill>
                      <a:sysClr val="windowText" lastClr="000000">
                        <a:lumMod val="65000"/>
                        <a:lumOff val="35000"/>
                      </a:sysClr>
                    </a:solidFill>
                  </a:rPr>
                  <a:t>Intensity (kHz)</a:t>
                </a:r>
                <a:endParaRPr lang="el-GR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l-GR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l-GR"/>
          </a:p>
        </c:txPr>
        <c:crossAx val="188030979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l-G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l-G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F43841-E46D-4C6B-B85D-E22E85691768}" type="doc">
      <dgm:prSet loTypeId="urn:microsoft.com/office/officeart/2005/8/layout/default" loCatId="list" qsTypeId="urn:microsoft.com/office/officeart/2005/8/quickstyle/simple1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58E82020-C4C4-45BC-8CA7-626FE71A7B0F}">
      <dgm:prSet/>
      <dgm:spPr/>
      <dgm:t>
        <a:bodyPr/>
        <a:lstStyle/>
        <a:p>
          <a:r>
            <a:rPr lang="en-US" dirty="0"/>
            <a:t>CQDs: </a:t>
          </a:r>
          <a:endParaRPr lang="el-GR" dirty="0"/>
        </a:p>
        <a:p>
          <a:r>
            <a:rPr lang="en-US" dirty="0"/>
            <a:t>UV: 318 nm</a:t>
          </a:r>
          <a:endParaRPr lang="el-GR" dirty="0"/>
        </a:p>
        <a:p>
          <a:r>
            <a:rPr lang="en-US" dirty="0"/>
            <a:t>FL: 444 nm</a:t>
          </a:r>
        </a:p>
      </dgm:t>
    </dgm:pt>
    <dgm:pt modelId="{9FC9D9D6-546F-4F7C-82B7-058E562F0DAC}" type="parTrans" cxnId="{88B81AC1-AC51-43B5-A0D8-024BBBA955F6}">
      <dgm:prSet/>
      <dgm:spPr/>
      <dgm:t>
        <a:bodyPr/>
        <a:lstStyle/>
        <a:p>
          <a:endParaRPr lang="en-US"/>
        </a:p>
      </dgm:t>
    </dgm:pt>
    <dgm:pt modelId="{31BE34B4-0B86-4453-A9F2-0505705BC881}" type="sibTrans" cxnId="{88B81AC1-AC51-43B5-A0D8-024BBBA955F6}">
      <dgm:prSet/>
      <dgm:spPr/>
      <dgm:t>
        <a:bodyPr/>
        <a:lstStyle/>
        <a:p>
          <a:endParaRPr lang="en-US"/>
        </a:p>
      </dgm:t>
    </dgm:pt>
    <dgm:pt modelId="{1F25382F-B9B9-426B-AAD5-C80CBD00E5E3}">
      <dgm:prSet/>
      <dgm:spPr/>
      <dgm:t>
        <a:bodyPr/>
        <a:lstStyle/>
        <a:p>
          <a:r>
            <a:rPr lang="el-GR" dirty="0"/>
            <a:t>10%/</a:t>
          </a:r>
          <a:r>
            <a:rPr lang="en-US" dirty="0"/>
            <a:t>25: </a:t>
          </a:r>
          <a:endParaRPr lang="el-GR" dirty="0"/>
        </a:p>
        <a:p>
          <a:r>
            <a:rPr lang="en-US" dirty="0"/>
            <a:t>UV: 310 nm</a:t>
          </a:r>
          <a:endParaRPr lang="el-GR" dirty="0"/>
        </a:p>
        <a:p>
          <a:r>
            <a:rPr lang="en-US" dirty="0"/>
            <a:t>FL: 443 nm</a:t>
          </a:r>
        </a:p>
      </dgm:t>
    </dgm:pt>
    <dgm:pt modelId="{E9EC27F9-CE92-459B-85B3-E88C12ED01C8}" type="parTrans" cxnId="{EF95F730-DD30-4587-96CC-92D1AFEFFE83}">
      <dgm:prSet/>
      <dgm:spPr/>
      <dgm:t>
        <a:bodyPr/>
        <a:lstStyle/>
        <a:p>
          <a:endParaRPr lang="en-US"/>
        </a:p>
      </dgm:t>
    </dgm:pt>
    <dgm:pt modelId="{5169D07B-2A7D-4419-B8BA-BB7367D00EE7}" type="sibTrans" cxnId="{EF95F730-DD30-4587-96CC-92D1AFEFFE83}">
      <dgm:prSet/>
      <dgm:spPr/>
      <dgm:t>
        <a:bodyPr/>
        <a:lstStyle/>
        <a:p>
          <a:endParaRPr lang="en-US"/>
        </a:p>
      </dgm:t>
    </dgm:pt>
    <dgm:pt modelId="{B91815ED-6F1E-47B7-8E7D-5E730623C45C}">
      <dgm:prSet/>
      <dgm:spPr/>
      <dgm:t>
        <a:bodyPr/>
        <a:lstStyle/>
        <a:p>
          <a:r>
            <a:rPr lang="el-GR" dirty="0"/>
            <a:t>10%/</a:t>
          </a:r>
          <a:r>
            <a:rPr lang="en-US" dirty="0"/>
            <a:t>45: </a:t>
          </a:r>
          <a:endParaRPr lang="el-GR" dirty="0"/>
        </a:p>
        <a:p>
          <a:r>
            <a:rPr lang="en-US" dirty="0"/>
            <a:t>UV: 310 nm</a:t>
          </a:r>
          <a:endParaRPr lang="el-GR" dirty="0"/>
        </a:p>
        <a:p>
          <a:r>
            <a:rPr lang="en-US" dirty="0"/>
            <a:t>FL: 442 nm</a:t>
          </a:r>
        </a:p>
      </dgm:t>
    </dgm:pt>
    <dgm:pt modelId="{1A3F7CAD-9649-4EF7-BC3F-2F7DE51B269F}" type="parTrans" cxnId="{C4842EBA-C0C1-4577-BD00-6A424D07F13E}">
      <dgm:prSet/>
      <dgm:spPr/>
      <dgm:t>
        <a:bodyPr/>
        <a:lstStyle/>
        <a:p>
          <a:endParaRPr lang="en-US"/>
        </a:p>
      </dgm:t>
    </dgm:pt>
    <dgm:pt modelId="{32899F7A-0321-462D-AC69-679E392CBACF}" type="sibTrans" cxnId="{C4842EBA-C0C1-4577-BD00-6A424D07F13E}">
      <dgm:prSet/>
      <dgm:spPr/>
      <dgm:t>
        <a:bodyPr/>
        <a:lstStyle/>
        <a:p>
          <a:endParaRPr lang="en-US"/>
        </a:p>
      </dgm:t>
    </dgm:pt>
    <dgm:pt modelId="{3165641A-BC85-40D6-B12E-BEC2C0778D9F}">
      <dgm:prSet/>
      <dgm:spPr/>
      <dgm:t>
        <a:bodyPr/>
        <a:lstStyle/>
        <a:p>
          <a:r>
            <a:rPr lang="en-US" dirty="0"/>
            <a:t>20</a:t>
          </a:r>
          <a:r>
            <a:rPr lang="el-GR" dirty="0"/>
            <a:t>%/</a:t>
          </a:r>
          <a:r>
            <a:rPr lang="en-US" dirty="0"/>
            <a:t>25:</a:t>
          </a:r>
          <a:endParaRPr lang="el-GR" dirty="0"/>
        </a:p>
        <a:p>
          <a:r>
            <a:rPr lang="en-US" dirty="0"/>
            <a:t> UV: 310 nm</a:t>
          </a:r>
          <a:endParaRPr lang="el-GR" dirty="0"/>
        </a:p>
        <a:p>
          <a:r>
            <a:rPr lang="en-US" dirty="0"/>
            <a:t>FL: 444 nm</a:t>
          </a:r>
        </a:p>
      </dgm:t>
    </dgm:pt>
    <dgm:pt modelId="{AFE6E4B8-2D49-4B1A-8DE8-4E5E0DDC3D14}" type="parTrans" cxnId="{9B408162-3A47-4876-A504-76F37806383F}">
      <dgm:prSet/>
      <dgm:spPr/>
      <dgm:t>
        <a:bodyPr/>
        <a:lstStyle/>
        <a:p>
          <a:endParaRPr lang="en-US"/>
        </a:p>
      </dgm:t>
    </dgm:pt>
    <dgm:pt modelId="{ED18D9CC-C0BD-4BCD-BBB4-DC6BFECD3109}" type="sibTrans" cxnId="{9B408162-3A47-4876-A504-76F37806383F}">
      <dgm:prSet/>
      <dgm:spPr/>
      <dgm:t>
        <a:bodyPr/>
        <a:lstStyle/>
        <a:p>
          <a:endParaRPr lang="en-US"/>
        </a:p>
      </dgm:t>
    </dgm:pt>
    <dgm:pt modelId="{3DD6E59B-A37D-42C5-A54F-B8188E9FDE4A}">
      <dgm:prSet/>
      <dgm:spPr/>
      <dgm:t>
        <a:bodyPr/>
        <a:lstStyle/>
        <a:p>
          <a:r>
            <a:rPr lang="en-US" dirty="0"/>
            <a:t>20</a:t>
          </a:r>
          <a:r>
            <a:rPr lang="el-GR" dirty="0"/>
            <a:t>%/</a:t>
          </a:r>
          <a:r>
            <a:rPr lang="en-US" dirty="0"/>
            <a:t>45:</a:t>
          </a:r>
          <a:endParaRPr lang="el-GR" dirty="0"/>
        </a:p>
        <a:p>
          <a:r>
            <a:rPr lang="en-US" dirty="0"/>
            <a:t> UV: 310 nm</a:t>
          </a:r>
          <a:endParaRPr lang="el-GR" dirty="0"/>
        </a:p>
        <a:p>
          <a:r>
            <a:rPr lang="en-US" dirty="0"/>
            <a:t>FL: 443 nm</a:t>
          </a:r>
        </a:p>
      </dgm:t>
    </dgm:pt>
    <dgm:pt modelId="{2326CB80-F35D-4549-A7FE-BA83DA57277E}" type="parTrans" cxnId="{22AA9FF8-C553-47D2-96A0-EE9E2C5A989A}">
      <dgm:prSet/>
      <dgm:spPr/>
      <dgm:t>
        <a:bodyPr/>
        <a:lstStyle/>
        <a:p>
          <a:endParaRPr lang="en-US"/>
        </a:p>
      </dgm:t>
    </dgm:pt>
    <dgm:pt modelId="{8BC3EB9F-11CF-48AE-8856-29D069AC6046}" type="sibTrans" cxnId="{22AA9FF8-C553-47D2-96A0-EE9E2C5A989A}">
      <dgm:prSet/>
      <dgm:spPr/>
      <dgm:t>
        <a:bodyPr/>
        <a:lstStyle/>
        <a:p>
          <a:endParaRPr lang="en-US"/>
        </a:p>
      </dgm:t>
    </dgm:pt>
    <dgm:pt modelId="{038F9370-E4D1-4AC4-B99C-BFCFF0D2EAB9}">
      <dgm:prSet/>
      <dgm:spPr/>
      <dgm:t>
        <a:bodyPr/>
        <a:lstStyle/>
        <a:p>
          <a:r>
            <a:rPr lang="en-US" dirty="0"/>
            <a:t>30%/25: </a:t>
          </a:r>
          <a:endParaRPr lang="el-GR" dirty="0"/>
        </a:p>
        <a:p>
          <a:r>
            <a:rPr lang="en-US" dirty="0"/>
            <a:t>UV: 312 nm</a:t>
          </a:r>
          <a:endParaRPr lang="el-GR" dirty="0"/>
        </a:p>
        <a:p>
          <a:r>
            <a:rPr lang="en-US" dirty="0"/>
            <a:t>FL: 446 nm</a:t>
          </a:r>
        </a:p>
      </dgm:t>
    </dgm:pt>
    <dgm:pt modelId="{8ACBEEF0-BB60-43D5-A8ED-4AC559F3CE91}" type="parTrans" cxnId="{F24B2091-1A86-4C34-836D-F86AE811017C}">
      <dgm:prSet/>
      <dgm:spPr/>
      <dgm:t>
        <a:bodyPr/>
        <a:lstStyle/>
        <a:p>
          <a:endParaRPr lang="en-US"/>
        </a:p>
      </dgm:t>
    </dgm:pt>
    <dgm:pt modelId="{A286676D-3D93-494F-8AE2-ABCDC48CBDFA}" type="sibTrans" cxnId="{F24B2091-1A86-4C34-836D-F86AE811017C}">
      <dgm:prSet/>
      <dgm:spPr/>
      <dgm:t>
        <a:bodyPr/>
        <a:lstStyle/>
        <a:p>
          <a:endParaRPr lang="en-US"/>
        </a:p>
      </dgm:t>
    </dgm:pt>
    <dgm:pt modelId="{A978C5BB-D01D-4BCB-96DF-8CB2F75F9088}">
      <dgm:prSet/>
      <dgm:spPr/>
      <dgm:t>
        <a:bodyPr/>
        <a:lstStyle/>
        <a:p>
          <a:r>
            <a:rPr lang="en-US" dirty="0"/>
            <a:t>30%/45:</a:t>
          </a:r>
          <a:endParaRPr lang="el-GR" dirty="0"/>
        </a:p>
        <a:p>
          <a:r>
            <a:rPr lang="en-US" dirty="0"/>
            <a:t>UV: 312 nm</a:t>
          </a:r>
          <a:endParaRPr lang="el-GR" dirty="0"/>
        </a:p>
        <a:p>
          <a:r>
            <a:rPr lang="en-US" dirty="0"/>
            <a:t>FL: 447 nm</a:t>
          </a:r>
        </a:p>
      </dgm:t>
    </dgm:pt>
    <dgm:pt modelId="{FA5B896F-06C7-4BE8-A5BC-C0252BB1ADED}" type="parTrans" cxnId="{0335834E-3954-4362-9555-C5AF88DF6968}">
      <dgm:prSet/>
      <dgm:spPr/>
      <dgm:t>
        <a:bodyPr/>
        <a:lstStyle/>
        <a:p>
          <a:endParaRPr lang="en-US"/>
        </a:p>
      </dgm:t>
    </dgm:pt>
    <dgm:pt modelId="{498435BC-45B4-4062-AA98-F2B785E79D62}" type="sibTrans" cxnId="{0335834E-3954-4362-9555-C5AF88DF6968}">
      <dgm:prSet/>
      <dgm:spPr/>
      <dgm:t>
        <a:bodyPr/>
        <a:lstStyle/>
        <a:p>
          <a:endParaRPr lang="en-US"/>
        </a:p>
      </dgm:t>
    </dgm:pt>
    <dgm:pt modelId="{D03462CA-FECA-2440-9569-61FE3CF5C668}" type="pres">
      <dgm:prSet presAssocID="{B2F43841-E46D-4C6B-B85D-E22E85691768}" presName="diagram" presStyleCnt="0">
        <dgm:presLayoutVars>
          <dgm:dir/>
          <dgm:resizeHandles val="exact"/>
        </dgm:presLayoutVars>
      </dgm:prSet>
      <dgm:spPr/>
    </dgm:pt>
    <dgm:pt modelId="{EAE1E484-E226-BD42-B52E-1571932CA5F8}" type="pres">
      <dgm:prSet presAssocID="{58E82020-C4C4-45BC-8CA7-626FE71A7B0F}" presName="node" presStyleLbl="node1" presStyleIdx="0" presStyleCnt="7" custLinFactY="143533" custLinFactNeighborX="53840" custLinFactNeighborY="200000">
        <dgm:presLayoutVars>
          <dgm:bulletEnabled val="1"/>
        </dgm:presLayoutVars>
      </dgm:prSet>
      <dgm:spPr/>
    </dgm:pt>
    <dgm:pt modelId="{AAC70A4A-AF25-9D4A-896F-B2541A472123}" type="pres">
      <dgm:prSet presAssocID="{31BE34B4-0B86-4453-A9F2-0505705BC881}" presName="sibTrans" presStyleCnt="0"/>
      <dgm:spPr/>
    </dgm:pt>
    <dgm:pt modelId="{69FAFE78-1DA0-D04D-87A6-277672A66D12}" type="pres">
      <dgm:prSet presAssocID="{1F25382F-B9B9-426B-AAD5-C80CBD00E5E3}" presName="node" presStyleLbl="node1" presStyleIdx="1" presStyleCnt="7" custLinFactX="-11998" custLinFactNeighborX="-100000" custLinFactNeighborY="1387">
        <dgm:presLayoutVars>
          <dgm:bulletEnabled val="1"/>
        </dgm:presLayoutVars>
      </dgm:prSet>
      <dgm:spPr/>
    </dgm:pt>
    <dgm:pt modelId="{91F8B29C-B553-244E-AC52-2BB372ADF644}" type="pres">
      <dgm:prSet presAssocID="{5169D07B-2A7D-4419-B8BA-BB7367D00EE7}" presName="sibTrans" presStyleCnt="0"/>
      <dgm:spPr/>
    </dgm:pt>
    <dgm:pt modelId="{4BEA0EEB-AD7C-9940-A8E2-A8603DCF1EF4}" type="pres">
      <dgm:prSet presAssocID="{B91815ED-6F1E-47B7-8E7D-5E730623C45C}" presName="node" presStyleLbl="node1" presStyleIdx="2" presStyleCnt="7" custLinFactX="5813" custLinFactY="-20428" custLinFactNeighborX="100000" custLinFactNeighborY="-100000">
        <dgm:presLayoutVars>
          <dgm:bulletEnabled val="1"/>
        </dgm:presLayoutVars>
      </dgm:prSet>
      <dgm:spPr/>
    </dgm:pt>
    <dgm:pt modelId="{187BD7D3-7D8C-5A49-B0D9-7A5F48DA4E70}" type="pres">
      <dgm:prSet presAssocID="{32899F7A-0321-462D-AC69-679E392CBACF}" presName="sibTrans" presStyleCnt="0"/>
      <dgm:spPr/>
    </dgm:pt>
    <dgm:pt modelId="{EDEABFA8-F9F8-D94B-B0B3-6FB0B5B7B914}" type="pres">
      <dgm:prSet presAssocID="{3165641A-BC85-40D6-B12E-BEC2C0778D9F}" presName="node" presStyleLbl="node1" presStyleIdx="3" presStyleCnt="7" custLinFactX="-11998" custLinFactNeighborX="-100000" custLinFactNeighborY="486">
        <dgm:presLayoutVars>
          <dgm:bulletEnabled val="1"/>
        </dgm:presLayoutVars>
      </dgm:prSet>
      <dgm:spPr/>
    </dgm:pt>
    <dgm:pt modelId="{FEFA592E-F47E-1442-9281-5D5E4CE4D07B}" type="pres">
      <dgm:prSet presAssocID="{ED18D9CC-C0BD-4BCD-BBB4-DC6BFECD3109}" presName="sibTrans" presStyleCnt="0"/>
      <dgm:spPr/>
    </dgm:pt>
    <dgm:pt modelId="{91351730-CE29-FC41-9EF2-80775B6BDDE0}" type="pres">
      <dgm:prSet presAssocID="{3DD6E59B-A37D-42C5-A54F-B8188E9FDE4A}" presName="node" presStyleLbl="node1" presStyleIdx="4" presStyleCnt="7" custLinFactX="5786" custLinFactY="-17609" custLinFactNeighborX="100000" custLinFactNeighborY="-100000">
        <dgm:presLayoutVars>
          <dgm:bulletEnabled val="1"/>
        </dgm:presLayoutVars>
      </dgm:prSet>
      <dgm:spPr/>
    </dgm:pt>
    <dgm:pt modelId="{4E6079C7-6FE1-1043-A449-245CC9C048A3}" type="pres">
      <dgm:prSet presAssocID="{8BC3EB9F-11CF-48AE-8856-29D069AC6046}" presName="sibTrans" presStyleCnt="0"/>
      <dgm:spPr/>
    </dgm:pt>
    <dgm:pt modelId="{066BC7B5-6894-6342-AC75-80C2DA3F8E32}" type="pres">
      <dgm:prSet presAssocID="{038F9370-E4D1-4AC4-B99C-BFCFF0D2EAB9}" presName="node" presStyleLbl="node1" presStyleIdx="5" presStyleCnt="7" custLinFactX="-11998" custLinFactNeighborX="-100000" custLinFactNeighborY="-1219">
        <dgm:presLayoutVars>
          <dgm:bulletEnabled val="1"/>
        </dgm:presLayoutVars>
      </dgm:prSet>
      <dgm:spPr/>
    </dgm:pt>
    <dgm:pt modelId="{C7AEF3F4-2783-A849-9F61-BED6240E8F8C}" type="pres">
      <dgm:prSet presAssocID="{A286676D-3D93-494F-8AE2-ABCDC48CBDFA}" presName="sibTrans" presStyleCnt="0"/>
      <dgm:spPr/>
    </dgm:pt>
    <dgm:pt modelId="{035C404C-75B5-6241-B3D9-5FF741B885A3}" type="pres">
      <dgm:prSet presAssocID="{A978C5BB-D01D-4BCB-96DF-8CB2F75F9088}" presName="node" presStyleLbl="node1" presStyleIdx="6" presStyleCnt="7" custLinFactY="-17886" custLinFactNeighborX="50813" custLinFactNeighborY="-100000">
        <dgm:presLayoutVars>
          <dgm:bulletEnabled val="1"/>
        </dgm:presLayoutVars>
      </dgm:prSet>
      <dgm:spPr/>
    </dgm:pt>
  </dgm:ptLst>
  <dgm:cxnLst>
    <dgm:cxn modelId="{EF95F730-DD30-4587-96CC-92D1AFEFFE83}" srcId="{B2F43841-E46D-4C6B-B85D-E22E85691768}" destId="{1F25382F-B9B9-426B-AAD5-C80CBD00E5E3}" srcOrd="1" destOrd="0" parTransId="{E9EC27F9-CE92-459B-85B3-E88C12ED01C8}" sibTransId="{5169D07B-2A7D-4419-B8BA-BB7367D00EE7}"/>
    <dgm:cxn modelId="{D2090739-69A2-9845-B703-77417D85BF55}" type="presOf" srcId="{B2F43841-E46D-4C6B-B85D-E22E85691768}" destId="{D03462CA-FECA-2440-9569-61FE3CF5C668}" srcOrd="0" destOrd="0" presId="urn:microsoft.com/office/officeart/2005/8/layout/default"/>
    <dgm:cxn modelId="{0335834E-3954-4362-9555-C5AF88DF6968}" srcId="{B2F43841-E46D-4C6B-B85D-E22E85691768}" destId="{A978C5BB-D01D-4BCB-96DF-8CB2F75F9088}" srcOrd="6" destOrd="0" parTransId="{FA5B896F-06C7-4BE8-A5BC-C0252BB1ADED}" sibTransId="{498435BC-45B4-4062-AA98-F2B785E79D62}"/>
    <dgm:cxn modelId="{D8AD2753-EE50-FA4C-9FAA-9403A35780CE}" type="presOf" srcId="{038F9370-E4D1-4AC4-B99C-BFCFF0D2EAB9}" destId="{066BC7B5-6894-6342-AC75-80C2DA3F8E32}" srcOrd="0" destOrd="0" presId="urn:microsoft.com/office/officeart/2005/8/layout/default"/>
    <dgm:cxn modelId="{9B408162-3A47-4876-A504-76F37806383F}" srcId="{B2F43841-E46D-4C6B-B85D-E22E85691768}" destId="{3165641A-BC85-40D6-B12E-BEC2C0778D9F}" srcOrd="3" destOrd="0" parTransId="{AFE6E4B8-2D49-4B1A-8DE8-4E5E0DDC3D14}" sibTransId="{ED18D9CC-C0BD-4BCD-BBB4-DC6BFECD3109}"/>
    <dgm:cxn modelId="{F24B2091-1A86-4C34-836D-F86AE811017C}" srcId="{B2F43841-E46D-4C6B-B85D-E22E85691768}" destId="{038F9370-E4D1-4AC4-B99C-BFCFF0D2EAB9}" srcOrd="5" destOrd="0" parTransId="{8ACBEEF0-BB60-43D5-A8ED-4AC559F3CE91}" sibTransId="{A286676D-3D93-494F-8AE2-ABCDC48CBDFA}"/>
    <dgm:cxn modelId="{0585AB99-7EE1-FC47-AA62-A96113FD09EF}" type="presOf" srcId="{1F25382F-B9B9-426B-AAD5-C80CBD00E5E3}" destId="{69FAFE78-1DA0-D04D-87A6-277672A66D12}" srcOrd="0" destOrd="0" presId="urn:microsoft.com/office/officeart/2005/8/layout/default"/>
    <dgm:cxn modelId="{C4842EBA-C0C1-4577-BD00-6A424D07F13E}" srcId="{B2F43841-E46D-4C6B-B85D-E22E85691768}" destId="{B91815ED-6F1E-47B7-8E7D-5E730623C45C}" srcOrd="2" destOrd="0" parTransId="{1A3F7CAD-9649-4EF7-BC3F-2F7DE51B269F}" sibTransId="{32899F7A-0321-462D-AC69-679E392CBACF}"/>
    <dgm:cxn modelId="{3E788BBB-F60C-0042-A009-E7FD7E5AEAE1}" type="presOf" srcId="{A978C5BB-D01D-4BCB-96DF-8CB2F75F9088}" destId="{035C404C-75B5-6241-B3D9-5FF741B885A3}" srcOrd="0" destOrd="0" presId="urn:microsoft.com/office/officeart/2005/8/layout/default"/>
    <dgm:cxn modelId="{88B81AC1-AC51-43B5-A0D8-024BBBA955F6}" srcId="{B2F43841-E46D-4C6B-B85D-E22E85691768}" destId="{58E82020-C4C4-45BC-8CA7-626FE71A7B0F}" srcOrd="0" destOrd="0" parTransId="{9FC9D9D6-546F-4F7C-82B7-058E562F0DAC}" sibTransId="{31BE34B4-0B86-4453-A9F2-0505705BC881}"/>
    <dgm:cxn modelId="{DCC215C7-B66D-1F4E-9AC5-7E4E02CB6B82}" type="presOf" srcId="{58E82020-C4C4-45BC-8CA7-626FE71A7B0F}" destId="{EAE1E484-E226-BD42-B52E-1571932CA5F8}" srcOrd="0" destOrd="0" presId="urn:microsoft.com/office/officeart/2005/8/layout/default"/>
    <dgm:cxn modelId="{9A2D58C8-D7D1-4E4C-A75E-D970D1DDEE52}" type="presOf" srcId="{3DD6E59B-A37D-42C5-A54F-B8188E9FDE4A}" destId="{91351730-CE29-FC41-9EF2-80775B6BDDE0}" srcOrd="0" destOrd="0" presId="urn:microsoft.com/office/officeart/2005/8/layout/default"/>
    <dgm:cxn modelId="{6EFCEDD7-1322-214A-9D61-9EF2CE2A0E46}" type="presOf" srcId="{3165641A-BC85-40D6-B12E-BEC2C0778D9F}" destId="{EDEABFA8-F9F8-D94B-B0B3-6FB0B5B7B914}" srcOrd="0" destOrd="0" presId="urn:microsoft.com/office/officeart/2005/8/layout/default"/>
    <dgm:cxn modelId="{611B5FE3-22AE-4943-8BF1-D4F604A304CD}" type="presOf" srcId="{B91815ED-6F1E-47B7-8E7D-5E730623C45C}" destId="{4BEA0EEB-AD7C-9940-A8E2-A8603DCF1EF4}" srcOrd="0" destOrd="0" presId="urn:microsoft.com/office/officeart/2005/8/layout/default"/>
    <dgm:cxn modelId="{22AA9FF8-C553-47D2-96A0-EE9E2C5A989A}" srcId="{B2F43841-E46D-4C6B-B85D-E22E85691768}" destId="{3DD6E59B-A37D-42C5-A54F-B8188E9FDE4A}" srcOrd="4" destOrd="0" parTransId="{2326CB80-F35D-4549-A7FE-BA83DA57277E}" sibTransId="{8BC3EB9F-11CF-48AE-8856-29D069AC6046}"/>
    <dgm:cxn modelId="{EFBA293F-CC6E-D54B-B7BF-8EF5303010C5}" type="presParOf" srcId="{D03462CA-FECA-2440-9569-61FE3CF5C668}" destId="{EAE1E484-E226-BD42-B52E-1571932CA5F8}" srcOrd="0" destOrd="0" presId="urn:microsoft.com/office/officeart/2005/8/layout/default"/>
    <dgm:cxn modelId="{A771E089-B29B-F647-B92A-18E26068FD28}" type="presParOf" srcId="{D03462CA-FECA-2440-9569-61FE3CF5C668}" destId="{AAC70A4A-AF25-9D4A-896F-B2541A472123}" srcOrd="1" destOrd="0" presId="urn:microsoft.com/office/officeart/2005/8/layout/default"/>
    <dgm:cxn modelId="{BCF022C1-49F3-F44A-B4EC-6F91BC312AD8}" type="presParOf" srcId="{D03462CA-FECA-2440-9569-61FE3CF5C668}" destId="{69FAFE78-1DA0-D04D-87A6-277672A66D12}" srcOrd="2" destOrd="0" presId="urn:microsoft.com/office/officeart/2005/8/layout/default"/>
    <dgm:cxn modelId="{BE6D3A21-1264-3942-869C-D77D1044CC68}" type="presParOf" srcId="{D03462CA-FECA-2440-9569-61FE3CF5C668}" destId="{91F8B29C-B553-244E-AC52-2BB372ADF644}" srcOrd="3" destOrd="0" presId="urn:microsoft.com/office/officeart/2005/8/layout/default"/>
    <dgm:cxn modelId="{BD2FA16A-1AEB-4F45-929E-2141DA211905}" type="presParOf" srcId="{D03462CA-FECA-2440-9569-61FE3CF5C668}" destId="{4BEA0EEB-AD7C-9940-A8E2-A8603DCF1EF4}" srcOrd="4" destOrd="0" presId="urn:microsoft.com/office/officeart/2005/8/layout/default"/>
    <dgm:cxn modelId="{194BB475-CB0F-4A44-90B3-F23D1B9C540F}" type="presParOf" srcId="{D03462CA-FECA-2440-9569-61FE3CF5C668}" destId="{187BD7D3-7D8C-5A49-B0D9-7A5F48DA4E70}" srcOrd="5" destOrd="0" presId="urn:microsoft.com/office/officeart/2005/8/layout/default"/>
    <dgm:cxn modelId="{32CA3A51-DBBE-C843-A874-E5F3720917A9}" type="presParOf" srcId="{D03462CA-FECA-2440-9569-61FE3CF5C668}" destId="{EDEABFA8-F9F8-D94B-B0B3-6FB0B5B7B914}" srcOrd="6" destOrd="0" presId="urn:microsoft.com/office/officeart/2005/8/layout/default"/>
    <dgm:cxn modelId="{A446B903-563D-5744-8396-3F0B0D23F4EC}" type="presParOf" srcId="{D03462CA-FECA-2440-9569-61FE3CF5C668}" destId="{FEFA592E-F47E-1442-9281-5D5E4CE4D07B}" srcOrd="7" destOrd="0" presId="urn:microsoft.com/office/officeart/2005/8/layout/default"/>
    <dgm:cxn modelId="{F7161A0B-A419-0346-A1F2-56EC028177C1}" type="presParOf" srcId="{D03462CA-FECA-2440-9569-61FE3CF5C668}" destId="{91351730-CE29-FC41-9EF2-80775B6BDDE0}" srcOrd="8" destOrd="0" presId="urn:microsoft.com/office/officeart/2005/8/layout/default"/>
    <dgm:cxn modelId="{E286FAE1-5F20-6341-A537-763BDA5AE260}" type="presParOf" srcId="{D03462CA-FECA-2440-9569-61FE3CF5C668}" destId="{4E6079C7-6FE1-1043-A449-245CC9C048A3}" srcOrd="9" destOrd="0" presId="urn:microsoft.com/office/officeart/2005/8/layout/default"/>
    <dgm:cxn modelId="{8CC0B644-A3D4-C946-BFE6-84E4670FE42A}" type="presParOf" srcId="{D03462CA-FECA-2440-9569-61FE3CF5C668}" destId="{066BC7B5-6894-6342-AC75-80C2DA3F8E32}" srcOrd="10" destOrd="0" presId="urn:microsoft.com/office/officeart/2005/8/layout/default"/>
    <dgm:cxn modelId="{9A2AC063-C95B-F54E-B643-31576E7D566F}" type="presParOf" srcId="{D03462CA-FECA-2440-9569-61FE3CF5C668}" destId="{C7AEF3F4-2783-A849-9F61-BED6240E8F8C}" srcOrd="11" destOrd="0" presId="urn:microsoft.com/office/officeart/2005/8/layout/default"/>
    <dgm:cxn modelId="{E485BC19-2AB2-8F42-BD11-A1FEC9D66BC1}" type="presParOf" srcId="{D03462CA-FECA-2440-9569-61FE3CF5C668}" destId="{035C404C-75B5-6241-B3D9-5FF741B885A3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7434A5-629E-4380-98FD-406A404A4747}" type="doc">
      <dgm:prSet loTypeId="urn:microsoft.com/office/officeart/2005/8/layout/default" loCatId="list" qsTypeId="urn:microsoft.com/office/officeart/2005/8/quickstyle/simple4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5133DD9B-87FF-451A-B5D1-81A40DA3FAFD}">
      <dgm:prSet/>
      <dgm:spPr/>
      <dgm:t>
        <a:bodyPr/>
        <a:lstStyle/>
        <a:p>
          <a:r>
            <a:rPr lang="en-US" dirty="0"/>
            <a:t>K</a:t>
          </a:r>
          <a:r>
            <a:rPr lang="el-GR" dirty="0" err="1"/>
            <a:t>υρίως</a:t>
          </a:r>
          <a:r>
            <a:rPr lang="el-GR" dirty="0"/>
            <a:t> κορυφές </a:t>
          </a:r>
          <a:r>
            <a:rPr lang="en-US" dirty="0"/>
            <a:t>CDs</a:t>
          </a:r>
          <a:r>
            <a:rPr lang="el-GR" dirty="0"/>
            <a:t>, 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αρωματικών ενώσεων </a:t>
          </a:r>
          <a:r>
            <a:rPr lang="en-US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 (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ενδιάμεσα ανθρακοποίησης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)</a:t>
          </a:r>
          <a:r>
            <a:rPr lang="en-US" dirty="0">
              <a:sym typeface="Wingdings" panose="05000000000000000000" pitchFamily="2" charset="2"/>
            </a:rPr>
            <a:t></a:t>
          </a:r>
          <a:r>
            <a:rPr lang="en-US" dirty="0"/>
            <a:t> </a:t>
          </a:r>
          <a:r>
            <a:rPr lang="el-GR" dirty="0"/>
            <a:t>πληροφορίες πορείας σύνθεσης. </a:t>
          </a:r>
          <a:endParaRPr lang="en-US" dirty="0"/>
        </a:p>
      </dgm:t>
    </dgm:pt>
    <dgm:pt modelId="{C60F3B47-28A5-4867-B782-8867D6AFB7C6}" type="parTrans" cxnId="{811CDA72-A2C6-460A-9A61-AD0918A8F230}">
      <dgm:prSet/>
      <dgm:spPr/>
      <dgm:t>
        <a:bodyPr/>
        <a:lstStyle/>
        <a:p>
          <a:endParaRPr lang="en-US"/>
        </a:p>
      </dgm:t>
    </dgm:pt>
    <dgm:pt modelId="{5F76AC81-1D48-4B35-9F35-83B9DB7CCC9E}" type="sibTrans" cxnId="{811CDA72-A2C6-460A-9A61-AD0918A8F230}">
      <dgm:prSet/>
      <dgm:spPr/>
      <dgm:t>
        <a:bodyPr/>
        <a:lstStyle/>
        <a:p>
          <a:endParaRPr lang="en-US"/>
        </a:p>
      </dgm:t>
    </dgm:pt>
    <dgm:pt modelId="{C652AF99-4115-41C5-B8A7-5AC31FE285D4}">
      <dgm:prSet/>
      <dgm:spPr/>
      <dgm:t>
        <a:bodyPr/>
        <a:lstStyle/>
        <a:p>
          <a:r>
            <a:rPr lang="el-GR" dirty="0"/>
            <a:t>Ίσως αλληλοεπικάλυψη στην 1</a:t>
          </a:r>
          <a:r>
            <a:rPr lang="el-GR" baseline="30000" dirty="0"/>
            <a:t>η</a:t>
          </a:r>
          <a:r>
            <a:rPr lang="el-GR" dirty="0"/>
            <a:t> μπάντα, πιο κυρίαρχες κορυφές ΡΝΙΡΑΜ στην 2</a:t>
          </a:r>
          <a:r>
            <a:rPr lang="el-GR" baseline="30000" dirty="0"/>
            <a:t>η</a:t>
          </a:r>
          <a:r>
            <a:rPr lang="el-GR" dirty="0"/>
            <a:t> .</a:t>
          </a:r>
          <a:endParaRPr lang="en-US" dirty="0"/>
        </a:p>
      </dgm:t>
    </dgm:pt>
    <dgm:pt modelId="{A2E1D45B-3670-4924-BD0C-B88BDC50C2AC}" type="parTrans" cxnId="{5B5BFC65-BBA9-4EFF-A6F2-C4A92B2FEBAC}">
      <dgm:prSet/>
      <dgm:spPr/>
      <dgm:t>
        <a:bodyPr/>
        <a:lstStyle/>
        <a:p>
          <a:endParaRPr lang="en-US"/>
        </a:p>
      </dgm:t>
    </dgm:pt>
    <dgm:pt modelId="{BC23604C-AD20-4A2B-9873-14F76C571F7B}" type="sibTrans" cxnId="{5B5BFC65-BBA9-4EFF-A6F2-C4A92B2FEBAC}">
      <dgm:prSet/>
      <dgm:spPr/>
      <dgm:t>
        <a:bodyPr/>
        <a:lstStyle/>
        <a:p>
          <a:endParaRPr lang="en-US"/>
        </a:p>
      </dgm:t>
    </dgm:pt>
    <dgm:pt modelId="{8745ACE5-388D-4FAF-A841-EE0CA44BCF90}">
      <dgm:prSet/>
      <dgm:spPr/>
      <dgm:t>
        <a:bodyPr/>
        <a:lstStyle/>
        <a:p>
          <a:r>
            <a:rPr lang="el-GR" dirty="0"/>
            <a:t>Διεύρυνση κορυφής </a:t>
          </a:r>
          <a:r>
            <a:rPr lang="en-US" dirty="0"/>
            <a:t>N-H</a:t>
          </a:r>
          <a:r>
            <a:rPr lang="el-GR" dirty="0"/>
            <a:t> με αύξηση % </a:t>
          </a:r>
          <a:r>
            <a:rPr lang="en-US" dirty="0"/>
            <a:t>CQDs</a:t>
          </a:r>
        </a:p>
      </dgm:t>
    </dgm:pt>
    <dgm:pt modelId="{3B4644EC-1C91-4D61-9C20-3CF7EA3D39C1}" type="parTrans" cxnId="{CA3DEC36-D485-467B-B638-8710E4E99682}">
      <dgm:prSet/>
      <dgm:spPr/>
      <dgm:t>
        <a:bodyPr/>
        <a:lstStyle/>
        <a:p>
          <a:endParaRPr lang="en-US"/>
        </a:p>
      </dgm:t>
    </dgm:pt>
    <dgm:pt modelId="{E9AF08E8-47D0-46C8-9E32-2329394514BC}" type="sibTrans" cxnId="{CA3DEC36-D485-467B-B638-8710E4E99682}">
      <dgm:prSet/>
      <dgm:spPr/>
      <dgm:t>
        <a:bodyPr/>
        <a:lstStyle/>
        <a:p>
          <a:endParaRPr lang="en-US"/>
        </a:p>
      </dgm:t>
    </dgm:pt>
    <dgm:pt modelId="{0BF76E08-D670-6E46-81F6-3F108F4040C1}">
      <dgm:prSet/>
      <dgm:spPr/>
      <dgm:t>
        <a:bodyPr/>
        <a:lstStyle/>
        <a:p>
          <a:r>
            <a:rPr lang="el-GR" dirty="0">
              <a:solidFill>
                <a:schemeClr val="tx1"/>
              </a:solidFill>
            </a:rPr>
            <a:t>Με</a:t>
          </a:r>
          <a:r>
            <a:rPr lang="en-US" dirty="0">
              <a:solidFill>
                <a:schemeClr val="tx1"/>
              </a:solidFill>
            </a:rPr>
            <a:t>ί</a:t>
          </a:r>
          <a:r>
            <a:rPr lang="el-GR" dirty="0" err="1">
              <a:solidFill>
                <a:schemeClr val="tx1"/>
              </a:solidFill>
            </a:rPr>
            <a:t>ωση</a:t>
          </a:r>
          <a:r>
            <a:rPr lang="el-GR" dirty="0">
              <a:solidFill>
                <a:schemeClr val="tx1"/>
              </a:solidFill>
            </a:rPr>
            <a:t> παρουσίας καρβοξυλομάδων, διεύρυνση κορυφών </a:t>
          </a:r>
          <a:r>
            <a:rPr lang="en-US" dirty="0">
              <a:solidFill>
                <a:schemeClr val="tx1"/>
              </a:solidFill>
            </a:rPr>
            <a:t>N-H </a:t>
          </a:r>
          <a:r>
            <a:rPr lang="en-US" dirty="0">
              <a:solidFill>
                <a:schemeClr val="tx1"/>
              </a:solidFill>
              <a:sym typeface="Wingdings" panose="05000000000000000000" pitchFamily="2" charset="2"/>
            </a:rPr>
            <a:t></a:t>
          </a:r>
          <a:r>
            <a:rPr lang="en-US" dirty="0">
              <a:solidFill>
                <a:schemeClr val="tx1"/>
              </a:solidFill>
            </a:rPr>
            <a:t> </a:t>
          </a:r>
          <a:r>
            <a:rPr lang="el-GR" dirty="0">
              <a:solidFill>
                <a:schemeClr val="tx1"/>
              </a:solidFill>
            </a:rPr>
            <a:t>ένδειξη σύμπλεξης</a:t>
          </a:r>
        </a:p>
      </dgm:t>
    </dgm:pt>
    <dgm:pt modelId="{4585CF38-DA44-A740-BC96-EE91019DA576}" type="parTrans" cxnId="{9866F1F2-D6F2-B04F-BF07-822C17233350}">
      <dgm:prSet/>
      <dgm:spPr/>
      <dgm:t>
        <a:bodyPr/>
        <a:lstStyle/>
        <a:p>
          <a:endParaRPr lang="el-GR"/>
        </a:p>
      </dgm:t>
    </dgm:pt>
    <dgm:pt modelId="{97E51721-EDD6-BA44-8C02-666A0C8436FA}" type="sibTrans" cxnId="{9866F1F2-D6F2-B04F-BF07-822C17233350}">
      <dgm:prSet/>
      <dgm:spPr/>
      <dgm:t>
        <a:bodyPr/>
        <a:lstStyle/>
        <a:p>
          <a:endParaRPr lang="el-GR"/>
        </a:p>
      </dgm:t>
    </dgm:pt>
    <dgm:pt modelId="{CA62239A-42AA-FD4D-B37C-3010374D3355}" type="pres">
      <dgm:prSet presAssocID="{547434A5-629E-4380-98FD-406A404A4747}" presName="diagram" presStyleCnt="0">
        <dgm:presLayoutVars>
          <dgm:dir/>
          <dgm:resizeHandles val="exact"/>
        </dgm:presLayoutVars>
      </dgm:prSet>
      <dgm:spPr/>
    </dgm:pt>
    <dgm:pt modelId="{4BD42E45-057C-484A-BD0A-D545B038599F}" type="pres">
      <dgm:prSet presAssocID="{5133DD9B-87FF-451A-B5D1-81A40DA3FAFD}" presName="node" presStyleLbl="node1" presStyleIdx="0" presStyleCnt="4">
        <dgm:presLayoutVars>
          <dgm:bulletEnabled val="1"/>
        </dgm:presLayoutVars>
      </dgm:prSet>
      <dgm:spPr/>
    </dgm:pt>
    <dgm:pt modelId="{FB008200-26E1-D44E-994D-8524EA606437}" type="pres">
      <dgm:prSet presAssocID="{5F76AC81-1D48-4B35-9F35-83B9DB7CCC9E}" presName="sibTrans" presStyleCnt="0"/>
      <dgm:spPr/>
    </dgm:pt>
    <dgm:pt modelId="{17BCA638-A61F-DC4F-93A7-37A752E31DFD}" type="pres">
      <dgm:prSet presAssocID="{C652AF99-4115-41C5-B8A7-5AC31FE285D4}" presName="node" presStyleLbl="node1" presStyleIdx="1" presStyleCnt="4">
        <dgm:presLayoutVars>
          <dgm:bulletEnabled val="1"/>
        </dgm:presLayoutVars>
      </dgm:prSet>
      <dgm:spPr/>
    </dgm:pt>
    <dgm:pt modelId="{B65C7080-D3F4-D04A-B19C-3168460177B2}" type="pres">
      <dgm:prSet presAssocID="{BC23604C-AD20-4A2B-9873-14F76C571F7B}" presName="sibTrans" presStyleCnt="0"/>
      <dgm:spPr/>
    </dgm:pt>
    <dgm:pt modelId="{AFDDBEEB-B9D7-364B-8898-8231BD3D698D}" type="pres">
      <dgm:prSet presAssocID="{0BF76E08-D670-6E46-81F6-3F108F4040C1}" presName="node" presStyleLbl="node1" presStyleIdx="2" presStyleCnt="4">
        <dgm:presLayoutVars>
          <dgm:bulletEnabled val="1"/>
        </dgm:presLayoutVars>
      </dgm:prSet>
      <dgm:spPr/>
    </dgm:pt>
    <dgm:pt modelId="{5444ECB8-8670-A240-913C-E21624744550}" type="pres">
      <dgm:prSet presAssocID="{97E51721-EDD6-BA44-8C02-666A0C8436FA}" presName="sibTrans" presStyleCnt="0"/>
      <dgm:spPr/>
    </dgm:pt>
    <dgm:pt modelId="{A06CA6EC-4C55-DE46-8635-FFB3815D3128}" type="pres">
      <dgm:prSet presAssocID="{8745ACE5-388D-4FAF-A841-EE0CA44BCF90}" presName="node" presStyleLbl="node1" presStyleIdx="3" presStyleCnt="4">
        <dgm:presLayoutVars>
          <dgm:bulletEnabled val="1"/>
        </dgm:presLayoutVars>
      </dgm:prSet>
      <dgm:spPr/>
    </dgm:pt>
  </dgm:ptLst>
  <dgm:cxnLst>
    <dgm:cxn modelId="{8F931B02-2945-6E43-BF81-439EBA5013F2}" type="presOf" srcId="{547434A5-629E-4380-98FD-406A404A4747}" destId="{CA62239A-42AA-FD4D-B37C-3010374D3355}" srcOrd="0" destOrd="0" presId="urn:microsoft.com/office/officeart/2005/8/layout/default"/>
    <dgm:cxn modelId="{16552B03-CE94-E34B-A62F-8DBF26C499FB}" type="presOf" srcId="{5133DD9B-87FF-451A-B5D1-81A40DA3FAFD}" destId="{4BD42E45-057C-484A-BD0A-D545B038599F}" srcOrd="0" destOrd="0" presId="urn:microsoft.com/office/officeart/2005/8/layout/default"/>
    <dgm:cxn modelId="{CA3DEC36-D485-467B-B638-8710E4E99682}" srcId="{547434A5-629E-4380-98FD-406A404A4747}" destId="{8745ACE5-388D-4FAF-A841-EE0CA44BCF90}" srcOrd="3" destOrd="0" parTransId="{3B4644EC-1C91-4D61-9C20-3CF7EA3D39C1}" sibTransId="{E9AF08E8-47D0-46C8-9E32-2329394514BC}"/>
    <dgm:cxn modelId="{9AC03F43-B2DF-F143-8CC5-576853A55E97}" type="presOf" srcId="{0BF76E08-D670-6E46-81F6-3F108F4040C1}" destId="{AFDDBEEB-B9D7-364B-8898-8231BD3D698D}" srcOrd="0" destOrd="0" presId="urn:microsoft.com/office/officeart/2005/8/layout/default"/>
    <dgm:cxn modelId="{1D20C25E-74B9-C147-A904-76F587CA277E}" type="presOf" srcId="{C652AF99-4115-41C5-B8A7-5AC31FE285D4}" destId="{17BCA638-A61F-DC4F-93A7-37A752E31DFD}" srcOrd="0" destOrd="0" presId="urn:microsoft.com/office/officeart/2005/8/layout/default"/>
    <dgm:cxn modelId="{5B5BFC65-BBA9-4EFF-A6F2-C4A92B2FEBAC}" srcId="{547434A5-629E-4380-98FD-406A404A4747}" destId="{C652AF99-4115-41C5-B8A7-5AC31FE285D4}" srcOrd="1" destOrd="0" parTransId="{A2E1D45B-3670-4924-BD0C-B88BDC50C2AC}" sibTransId="{BC23604C-AD20-4A2B-9873-14F76C571F7B}"/>
    <dgm:cxn modelId="{811CDA72-A2C6-460A-9A61-AD0918A8F230}" srcId="{547434A5-629E-4380-98FD-406A404A4747}" destId="{5133DD9B-87FF-451A-B5D1-81A40DA3FAFD}" srcOrd="0" destOrd="0" parTransId="{C60F3B47-28A5-4867-B782-8867D6AFB7C6}" sibTransId="{5F76AC81-1D48-4B35-9F35-83B9DB7CCC9E}"/>
    <dgm:cxn modelId="{6A55F88A-18A1-1D44-84B5-1838E8E9292A}" type="presOf" srcId="{8745ACE5-388D-4FAF-A841-EE0CA44BCF90}" destId="{A06CA6EC-4C55-DE46-8635-FFB3815D3128}" srcOrd="0" destOrd="0" presId="urn:microsoft.com/office/officeart/2005/8/layout/default"/>
    <dgm:cxn modelId="{9866F1F2-D6F2-B04F-BF07-822C17233350}" srcId="{547434A5-629E-4380-98FD-406A404A4747}" destId="{0BF76E08-D670-6E46-81F6-3F108F4040C1}" srcOrd="2" destOrd="0" parTransId="{4585CF38-DA44-A740-BC96-EE91019DA576}" sibTransId="{97E51721-EDD6-BA44-8C02-666A0C8436FA}"/>
    <dgm:cxn modelId="{06BE3176-911E-834A-864E-68517B9D74D2}" type="presParOf" srcId="{CA62239A-42AA-FD4D-B37C-3010374D3355}" destId="{4BD42E45-057C-484A-BD0A-D545B038599F}" srcOrd="0" destOrd="0" presId="urn:microsoft.com/office/officeart/2005/8/layout/default"/>
    <dgm:cxn modelId="{F977D5C6-6439-E247-A8AE-692246D4A25D}" type="presParOf" srcId="{CA62239A-42AA-FD4D-B37C-3010374D3355}" destId="{FB008200-26E1-D44E-994D-8524EA606437}" srcOrd="1" destOrd="0" presId="urn:microsoft.com/office/officeart/2005/8/layout/default"/>
    <dgm:cxn modelId="{CAFD31A4-4A97-B04F-935C-AE74165CCE9E}" type="presParOf" srcId="{CA62239A-42AA-FD4D-B37C-3010374D3355}" destId="{17BCA638-A61F-DC4F-93A7-37A752E31DFD}" srcOrd="2" destOrd="0" presId="urn:microsoft.com/office/officeart/2005/8/layout/default"/>
    <dgm:cxn modelId="{4D6D2D5A-F752-DD45-8BB1-BCD9051F7A21}" type="presParOf" srcId="{CA62239A-42AA-FD4D-B37C-3010374D3355}" destId="{B65C7080-D3F4-D04A-B19C-3168460177B2}" srcOrd="3" destOrd="0" presId="urn:microsoft.com/office/officeart/2005/8/layout/default"/>
    <dgm:cxn modelId="{58D1AE30-CCE9-5E4E-8D7D-C2DB90C2415B}" type="presParOf" srcId="{CA62239A-42AA-FD4D-B37C-3010374D3355}" destId="{AFDDBEEB-B9D7-364B-8898-8231BD3D698D}" srcOrd="4" destOrd="0" presId="urn:microsoft.com/office/officeart/2005/8/layout/default"/>
    <dgm:cxn modelId="{01C5A861-28A9-354D-8388-EA420587CF1D}" type="presParOf" srcId="{CA62239A-42AA-FD4D-B37C-3010374D3355}" destId="{5444ECB8-8670-A240-913C-E21624744550}" srcOrd="5" destOrd="0" presId="urn:microsoft.com/office/officeart/2005/8/layout/default"/>
    <dgm:cxn modelId="{DDDB4E29-FD1F-0041-898B-BA5309E36FF2}" type="presParOf" srcId="{CA62239A-42AA-FD4D-B37C-3010374D3355}" destId="{A06CA6EC-4C55-DE46-8635-FFB3815D3128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FF032F-6CAD-40B6-BA72-103A809130AE}" type="doc">
      <dgm:prSet loTypeId="urn:microsoft.com/office/officeart/2005/8/layout/default" loCatId="list" qsTypeId="urn:microsoft.com/office/officeart/2005/8/quickstyle/simple3" qsCatId="simple" csTypeId="urn:microsoft.com/office/officeart/2005/8/colors/accent6_4" csCatId="accent6" phldr="1"/>
      <dgm:spPr/>
      <dgm:t>
        <a:bodyPr/>
        <a:lstStyle/>
        <a:p>
          <a:endParaRPr lang="en-US"/>
        </a:p>
      </dgm:t>
    </dgm:pt>
    <dgm:pt modelId="{AE24A826-D594-403C-89F6-6E4F17943D20}">
      <dgm:prSet custT="1"/>
      <dgm:spPr/>
      <dgm:t>
        <a:bodyPr/>
        <a:lstStyle/>
        <a:p>
          <a:r>
            <a:rPr lang="el-GR" sz="1600" dirty="0"/>
            <a:t>20%, 30% </a:t>
          </a:r>
          <a:r>
            <a:rPr lang="el-GR" sz="1600" dirty="0">
              <a:sym typeface="Wingdings" panose="05000000000000000000" pitchFamily="2" charset="2"/>
            </a:rPr>
            <a:t></a:t>
          </a:r>
          <a:r>
            <a:rPr lang="el-GR" sz="1600" dirty="0"/>
            <a:t> κοινές κορυφές, όχι σημαντικές διαφορές. </a:t>
          </a:r>
          <a:endParaRPr lang="en-US" sz="1600" dirty="0"/>
        </a:p>
      </dgm:t>
    </dgm:pt>
    <dgm:pt modelId="{F525CE46-54B3-43E2-82DE-C7836C43ADCE}" type="parTrans" cxnId="{5B7A5219-F55C-45DE-9CE6-4E6A3DB4EFFF}">
      <dgm:prSet/>
      <dgm:spPr/>
      <dgm:t>
        <a:bodyPr/>
        <a:lstStyle/>
        <a:p>
          <a:endParaRPr lang="en-US"/>
        </a:p>
      </dgm:t>
    </dgm:pt>
    <dgm:pt modelId="{1760B7ED-BE2C-4F05-9D1B-97D28E8F3AA6}" type="sibTrans" cxnId="{5B7A5219-F55C-45DE-9CE6-4E6A3DB4EFFF}">
      <dgm:prSet/>
      <dgm:spPr/>
      <dgm:t>
        <a:bodyPr/>
        <a:lstStyle/>
        <a:p>
          <a:endParaRPr lang="en-US"/>
        </a:p>
      </dgm:t>
    </dgm:pt>
    <dgm:pt modelId="{72671E49-EDFC-49C2-8DAC-BF0554D8B862}">
      <dgm:prSet custT="1"/>
      <dgm:spPr/>
      <dgm:t>
        <a:bodyPr/>
        <a:lstStyle/>
        <a:p>
          <a:r>
            <a:rPr lang="el-GR" sz="1600" dirty="0"/>
            <a:t>Αντίστροφη διακύμανση κορυφών</a:t>
          </a:r>
          <a:r>
            <a:rPr lang="en-US" sz="1600" dirty="0"/>
            <a:t> </a:t>
          </a:r>
          <a:r>
            <a:rPr lang="el-GR" sz="1600" dirty="0"/>
            <a:t>20%/45, 30%/45 σε σχέση με όλα τα 25</a:t>
          </a:r>
          <a:r>
            <a:rPr lang="en-US" sz="1600" dirty="0"/>
            <a:t>˚C</a:t>
          </a:r>
          <a:r>
            <a:rPr lang="el-GR" sz="1600" dirty="0"/>
            <a:t> </a:t>
          </a:r>
          <a:r>
            <a:rPr lang="el-GR" sz="1600" dirty="0">
              <a:sym typeface="Wingdings" panose="05000000000000000000" pitchFamily="2" charset="2"/>
            </a:rPr>
            <a:t></a:t>
          </a:r>
          <a:r>
            <a:rPr lang="el-GR" sz="1600" dirty="0"/>
            <a:t> φαίνονται περισσότερο μεταβολές του ΡΝΙΡΑΜ</a:t>
          </a:r>
          <a:endParaRPr lang="en-US" sz="1600" dirty="0"/>
        </a:p>
      </dgm:t>
    </dgm:pt>
    <dgm:pt modelId="{9BB2838E-27F9-4D3B-A189-F5F27F2581B5}" type="parTrans" cxnId="{A5ACDF5C-BD88-4BDC-B851-7A4E0A6CF939}">
      <dgm:prSet/>
      <dgm:spPr/>
      <dgm:t>
        <a:bodyPr/>
        <a:lstStyle/>
        <a:p>
          <a:endParaRPr lang="en-US"/>
        </a:p>
      </dgm:t>
    </dgm:pt>
    <dgm:pt modelId="{3DB5119D-DF43-456D-B887-43B9AA91D711}" type="sibTrans" cxnId="{A5ACDF5C-BD88-4BDC-B851-7A4E0A6CF939}">
      <dgm:prSet/>
      <dgm:spPr/>
      <dgm:t>
        <a:bodyPr/>
        <a:lstStyle/>
        <a:p>
          <a:endParaRPr lang="en-US"/>
        </a:p>
      </dgm:t>
    </dgm:pt>
    <dgm:pt modelId="{99D38ED9-55A1-44E3-AAB4-832932017C29}">
      <dgm:prSet custT="1"/>
      <dgm:spPr/>
      <dgm:t>
        <a:bodyPr/>
        <a:lstStyle/>
        <a:p>
          <a:r>
            <a:rPr lang="el-GR" sz="1600" dirty="0"/>
            <a:t>Άρα, ανάλογα με την Τ σύνθεσης (</a:t>
          </a:r>
          <a:r>
            <a:rPr lang="en-US" sz="1600" dirty="0"/>
            <a:t>coil-globule)</a:t>
          </a:r>
          <a:r>
            <a:rPr lang="el-GR" sz="1600" dirty="0"/>
            <a:t> αλληλεπιδρά το ένα χημικό είδος περισσότερο από το άλλο. Αίτιο: Συμμετοχή διαφορετικών χημικών ενώσεων στην σύμπλεξη ή διαφορετικός τύπος σύμπλεξης</a:t>
          </a:r>
          <a:r>
            <a:rPr lang="en-US" sz="1600" dirty="0"/>
            <a:t> </a:t>
          </a:r>
          <a:r>
            <a:rPr lang="el-GR" sz="1600" dirty="0"/>
            <a:t>(και τρόπος επιδιαλύτωσης). </a:t>
          </a:r>
          <a:endParaRPr lang="en-US" sz="1600" dirty="0"/>
        </a:p>
      </dgm:t>
    </dgm:pt>
    <dgm:pt modelId="{0B283859-2C36-4421-ADD9-FFDB0D371FBA}" type="parTrans" cxnId="{6A22E645-5642-4F05-8BD0-9107FE127C5D}">
      <dgm:prSet/>
      <dgm:spPr/>
      <dgm:t>
        <a:bodyPr/>
        <a:lstStyle/>
        <a:p>
          <a:endParaRPr lang="en-US"/>
        </a:p>
      </dgm:t>
    </dgm:pt>
    <dgm:pt modelId="{13C5E06D-3473-4FC3-BECB-6D1AC74323EC}" type="sibTrans" cxnId="{6A22E645-5642-4F05-8BD0-9107FE127C5D}">
      <dgm:prSet/>
      <dgm:spPr/>
      <dgm:t>
        <a:bodyPr/>
        <a:lstStyle/>
        <a:p>
          <a:endParaRPr lang="en-US"/>
        </a:p>
      </dgm:t>
    </dgm:pt>
    <dgm:pt modelId="{B3469B75-B1CB-E547-A14C-27C9385D42D6}">
      <dgm:prSet custT="1"/>
      <dgm:spPr/>
      <dgm:t>
        <a:bodyPr/>
        <a:lstStyle/>
        <a:p>
          <a:r>
            <a:rPr lang="el-GR" sz="1600" dirty="0"/>
            <a:t>Πλάτυνση κορυφής </a:t>
          </a:r>
          <a:r>
            <a:rPr lang="en-US" sz="1600" dirty="0"/>
            <a:t>COOH</a:t>
          </a:r>
          <a:r>
            <a:rPr lang="el-GR" sz="1600" dirty="0"/>
            <a:t> (</a:t>
          </a:r>
          <a:r>
            <a:rPr lang="en-US" sz="1600" dirty="0"/>
            <a:t>CDs)</a:t>
          </a:r>
          <a:r>
            <a:rPr lang="el-GR" sz="1600" dirty="0"/>
            <a:t> 45</a:t>
          </a:r>
          <a:r>
            <a:rPr lang="en-US" sz="1600" dirty="0"/>
            <a:t>˚C </a:t>
          </a:r>
          <a:r>
            <a:rPr lang="el-GR" sz="1600" dirty="0"/>
            <a:t>λόγω αλληλεπίδρασης με άλλα μόρια</a:t>
          </a:r>
          <a:r>
            <a:rPr lang="en-US" sz="1600" dirty="0"/>
            <a:t> </a:t>
          </a:r>
          <a:r>
            <a:rPr lang="el-GR" sz="1600" dirty="0">
              <a:sym typeface="Wingdings" panose="05000000000000000000" pitchFamily="2" charset="2"/>
            </a:rPr>
            <a:t></a:t>
          </a:r>
          <a:r>
            <a:rPr lang="el-GR" sz="1600" dirty="0"/>
            <a:t> σύμπλεξη</a:t>
          </a:r>
          <a:r>
            <a:rPr lang="en-US" sz="1600" dirty="0"/>
            <a:t>. </a:t>
          </a:r>
          <a:endParaRPr lang="el-GR" sz="1600" dirty="0"/>
        </a:p>
        <a:p>
          <a:r>
            <a:rPr lang="el-GR" sz="1600" dirty="0"/>
            <a:t>Στα δείγματα 25</a:t>
          </a:r>
          <a:r>
            <a:rPr lang="en-US" sz="1600" dirty="0"/>
            <a:t>˚C</a:t>
          </a:r>
          <a:r>
            <a:rPr lang="el-GR" sz="1600" dirty="0"/>
            <a:t>: </a:t>
          </a:r>
          <a:r>
            <a:rPr lang="el-GR" sz="1600" b="0" i="0" u="none" strike="noStrike" dirty="0">
              <a:effectLst/>
              <a:latin typeface="Google Sans"/>
            </a:rPr>
            <a:t>↑ </a:t>
          </a:r>
          <a:r>
            <a:rPr lang="el-GR" sz="1600" dirty="0"/>
            <a:t>επιρροής </a:t>
          </a:r>
          <a:r>
            <a:rPr lang="en-US" sz="1600" dirty="0"/>
            <a:t>N-H</a:t>
          </a:r>
          <a:r>
            <a:rPr lang="el-GR" sz="1600" dirty="0"/>
            <a:t> (</a:t>
          </a:r>
          <a:r>
            <a:rPr lang="en-US" sz="1600" dirty="0"/>
            <a:t>CDs</a:t>
          </a:r>
          <a:r>
            <a:rPr lang="el-GR" sz="1600" dirty="0"/>
            <a:t>)</a:t>
          </a:r>
        </a:p>
      </dgm:t>
    </dgm:pt>
    <dgm:pt modelId="{7EE8984E-0C8C-3841-9E48-B89D4BC4AE90}" type="parTrans" cxnId="{C2E3D28C-220C-C249-B0F8-EC0B84AA8526}">
      <dgm:prSet/>
      <dgm:spPr/>
      <dgm:t>
        <a:bodyPr/>
        <a:lstStyle/>
        <a:p>
          <a:endParaRPr lang="el-GR"/>
        </a:p>
      </dgm:t>
    </dgm:pt>
    <dgm:pt modelId="{A6063517-6F70-704E-9D33-2954C03C88AC}" type="sibTrans" cxnId="{C2E3D28C-220C-C249-B0F8-EC0B84AA8526}">
      <dgm:prSet/>
      <dgm:spPr/>
      <dgm:t>
        <a:bodyPr/>
        <a:lstStyle/>
        <a:p>
          <a:endParaRPr lang="el-GR"/>
        </a:p>
      </dgm:t>
    </dgm:pt>
    <dgm:pt modelId="{ACB3F9FF-7AD9-2741-A64B-CF03F3AF156D}" type="pres">
      <dgm:prSet presAssocID="{CDFF032F-6CAD-40B6-BA72-103A809130AE}" presName="diagram" presStyleCnt="0">
        <dgm:presLayoutVars>
          <dgm:dir/>
          <dgm:resizeHandles val="exact"/>
        </dgm:presLayoutVars>
      </dgm:prSet>
      <dgm:spPr/>
    </dgm:pt>
    <dgm:pt modelId="{B4E65C02-F74B-2A47-8089-8E26A38BF829}" type="pres">
      <dgm:prSet presAssocID="{AE24A826-D594-403C-89F6-6E4F17943D20}" presName="node" presStyleLbl="node1" presStyleIdx="0" presStyleCnt="4" custScaleX="62405" custScaleY="65371">
        <dgm:presLayoutVars>
          <dgm:bulletEnabled val="1"/>
        </dgm:presLayoutVars>
      </dgm:prSet>
      <dgm:spPr/>
    </dgm:pt>
    <dgm:pt modelId="{4C65563B-7F61-1440-BE93-7BFDE8C33798}" type="pres">
      <dgm:prSet presAssocID="{1760B7ED-BE2C-4F05-9D1B-97D28E8F3AA6}" presName="sibTrans" presStyleCnt="0"/>
      <dgm:spPr/>
    </dgm:pt>
    <dgm:pt modelId="{CCB23E1B-4B89-6949-B74D-C9013101219A}" type="pres">
      <dgm:prSet presAssocID="{72671E49-EDFC-49C2-8DAC-BF0554D8B862}" presName="node" presStyleLbl="node1" presStyleIdx="1" presStyleCnt="4" custScaleY="87821">
        <dgm:presLayoutVars>
          <dgm:bulletEnabled val="1"/>
        </dgm:presLayoutVars>
      </dgm:prSet>
      <dgm:spPr/>
    </dgm:pt>
    <dgm:pt modelId="{8986044C-C2D6-7D45-8653-BEA503C29B50}" type="pres">
      <dgm:prSet presAssocID="{3DB5119D-DF43-456D-B887-43B9AA91D711}" presName="sibTrans" presStyleCnt="0"/>
      <dgm:spPr/>
    </dgm:pt>
    <dgm:pt modelId="{6CD47BA9-6138-5B47-864C-6FC0F14EDDBA}" type="pres">
      <dgm:prSet presAssocID="{B3469B75-B1CB-E547-A14C-27C9385D42D6}" presName="node" presStyleLbl="node1" presStyleIdx="2" presStyleCnt="4" custScaleY="80063">
        <dgm:presLayoutVars>
          <dgm:bulletEnabled val="1"/>
        </dgm:presLayoutVars>
      </dgm:prSet>
      <dgm:spPr/>
    </dgm:pt>
    <dgm:pt modelId="{EA208388-BB82-9842-994C-5A5794C2302D}" type="pres">
      <dgm:prSet presAssocID="{A6063517-6F70-704E-9D33-2954C03C88AC}" presName="sibTrans" presStyleCnt="0"/>
      <dgm:spPr/>
    </dgm:pt>
    <dgm:pt modelId="{01BF8133-BB4A-DA46-A529-40D6315EB9C0}" type="pres">
      <dgm:prSet presAssocID="{99D38ED9-55A1-44E3-AAB4-832932017C29}" presName="node" presStyleLbl="node1" presStyleIdx="3" presStyleCnt="4" custScaleX="244560" custScaleY="84257">
        <dgm:presLayoutVars>
          <dgm:bulletEnabled val="1"/>
        </dgm:presLayoutVars>
      </dgm:prSet>
      <dgm:spPr/>
    </dgm:pt>
  </dgm:ptLst>
  <dgm:cxnLst>
    <dgm:cxn modelId="{5B7A5219-F55C-45DE-9CE6-4E6A3DB4EFFF}" srcId="{CDFF032F-6CAD-40B6-BA72-103A809130AE}" destId="{AE24A826-D594-403C-89F6-6E4F17943D20}" srcOrd="0" destOrd="0" parTransId="{F525CE46-54B3-43E2-82DE-C7836C43ADCE}" sibTransId="{1760B7ED-BE2C-4F05-9D1B-97D28E8F3AA6}"/>
    <dgm:cxn modelId="{1B196E2D-33C8-9744-A97C-D86AFA595D11}" type="presOf" srcId="{99D38ED9-55A1-44E3-AAB4-832932017C29}" destId="{01BF8133-BB4A-DA46-A529-40D6315EB9C0}" srcOrd="0" destOrd="0" presId="urn:microsoft.com/office/officeart/2005/8/layout/default"/>
    <dgm:cxn modelId="{6A22E645-5642-4F05-8BD0-9107FE127C5D}" srcId="{CDFF032F-6CAD-40B6-BA72-103A809130AE}" destId="{99D38ED9-55A1-44E3-AAB4-832932017C29}" srcOrd="3" destOrd="0" parTransId="{0B283859-2C36-4421-ADD9-FFDB0D371FBA}" sibTransId="{13C5E06D-3473-4FC3-BECB-6D1AC74323EC}"/>
    <dgm:cxn modelId="{1C646D5A-563C-8B4D-A651-B3AC789EF694}" type="presOf" srcId="{CDFF032F-6CAD-40B6-BA72-103A809130AE}" destId="{ACB3F9FF-7AD9-2741-A64B-CF03F3AF156D}" srcOrd="0" destOrd="0" presId="urn:microsoft.com/office/officeart/2005/8/layout/default"/>
    <dgm:cxn modelId="{A5ACDF5C-BD88-4BDC-B851-7A4E0A6CF939}" srcId="{CDFF032F-6CAD-40B6-BA72-103A809130AE}" destId="{72671E49-EDFC-49C2-8DAC-BF0554D8B862}" srcOrd="1" destOrd="0" parTransId="{9BB2838E-27F9-4D3B-A189-F5F27F2581B5}" sibTransId="{3DB5119D-DF43-456D-B887-43B9AA91D711}"/>
    <dgm:cxn modelId="{D6BDF87D-3D32-EB46-A318-D6B69D11C930}" type="presOf" srcId="{B3469B75-B1CB-E547-A14C-27C9385D42D6}" destId="{6CD47BA9-6138-5B47-864C-6FC0F14EDDBA}" srcOrd="0" destOrd="0" presId="urn:microsoft.com/office/officeart/2005/8/layout/default"/>
    <dgm:cxn modelId="{C2E3D28C-220C-C249-B0F8-EC0B84AA8526}" srcId="{CDFF032F-6CAD-40B6-BA72-103A809130AE}" destId="{B3469B75-B1CB-E547-A14C-27C9385D42D6}" srcOrd="2" destOrd="0" parTransId="{7EE8984E-0C8C-3841-9E48-B89D4BC4AE90}" sibTransId="{A6063517-6F70-704E-9D33-2954C03C88AC}"/>
    <dgm:cxn modelId="{FC3F02C0-1E7E-744A-874A-FDEF6E87AC8D}" type="presOf" srcId="{72671E49-EDFC-49C2-8DAC-BF0554D8B862}" destId="{CCB23E1B-4B89-6949-B74D-C9013101219A}" srcOrd="0" destOrd="0" presId="urn:microsoft.com/office/officeart/2005/8/layout/default"/>
    <dgm:cxn modelId="{2755CAE2-423C-4046-9B07-A6C8F45BAFF4}" type="presOf" srcId="{AE24A826-D594-403C-89F6-6E4F17943D20}" destId="{B4E65C02-F74B-2A47-8089-8E26A38BF829}" srcOrd="0" destOrd="0" presId="urn:microsoft.com/office/officeart/2005/8/layout/default"/>
    <dgm:cxn modelId="{36A641E1-2B0E-BA4F-A999-B358024AA503}" type="presParOf" srcId="{ACB3F9FF-7AD9-2741-A64B-CF03F3AF156D}" destId="{B4E65C02-F74B-2A47-8089-8E26A38BF829}" srcOrd="0" destOrd="0" presId="urn:microsoft.com/office/officeart/2005/8/layout/default"/>
    <dgm:cxn modelId="{F3AEBF49-69C7-AB4D-AB22-1339839AA1C2}" type="presParOf" srcId="{ACB3F9FF-7AD9-2741-A64B-CF03F3AF156D}" destId="{4C65563B-7F61-1440-BE93-7BFDE8C33798}" srcOrd="1" destOrd="0" presId="urn:microsoft.com/office/officeart/2005/8/layout/default"/>
    <dgm:cxn modelId="{D0699C62-EF0C-3546-AC68-35A1BE0EE8CF}" type="presParOf" srcId="{ACB3F9FF-7AD9-2741-A64B-CF03F3AF156D}" destId="{CCB23E1B-4B89-6949-B74D-C9013101219A}" srcOrd="2" destOrd="0" presId="urn:microsoft.com/office/officeart/2005/8/layout/default"/>
    <dgm:cxn modelId="{0D4DCF4C-71A2-3148-BC66-D561897CAD51}" type="presParOf" srcId="{ACB3F9FF-7AD9-2741-A64B-CF03F3AF156D}" destId="{8986044C-C2D6-7D45-8653-BEA503C29B50}" srcOrd="3" destOrd="0" presId="urn:microsoft.com/office/officeart/2005/8/layout/default"/>
    <dgm:cxn modelId="{13BCEED7-5E8F-384E-B664-DC58CCF693DE}" type="presParOf" srcId="{ACB3F9FF-7AD9-2741-A64B-CF03F3AF156D}" destId="{6CD47BA9-6138-5B47-864C-6FC0F14EDDBA}" srcOrd="4" destOrd="0" presId="urn:microsoft.com/office/officeart/2005/8/layout/default"/>
    <dgm:cxn modelId="{18B59855-582A-704A-9C5C-BFAC959B2AB6}" type="presParOf" srcId="{ACB3F9FF-7AD9-2741-A64B-CF03F3AF156D}" destId="{EA208388-BB82-9842-994C-5A5794C2302D}" srcOrd="5" destOrd="0" presId="urn:microsoft.com/office/officeart/2005/8/layout/default"/>
    <dgm:cxn modelId="{7604310B-0920-9948-B9E3-FFE488F533D7}" type="presParOf" srcId="{ACB3F9FF-7AD9-2741-A64B-CF03F3AF156D}" destId="{01BF8133-BB4A-DA46-A529-40D6315EB9C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E84373-FC33-42BE-99EF-B6425122BECE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93AB949-0A72-4520-B77D-1AC74B6DF6F2}">
      <dgm:prSet/>
      <dgm:spPr/>
      <dgm:t>
        <a:bodyPr/>
        <a:lstStyle/>
        <a:p>
          <a:r>
            <a:rPr lang="el-GR" dirty="0"/>
            <a:t>Όλα τα δείγματα: </a:t>
          </a:r>
          <a:r>
            <a:rPr lang="en-US" dirty="0"/>
            <a:t>f(t)</a:t>
          </a:r>
          <a:r>
            <a:rPr lang="el-GR" dirty="0"/>
            <a:t> = </a:t>
          </a:r>
          <a:r>
            <a:rPr lang="en-US" dirty="0"/>
            <a:t>ct</a:t>
          </a:r>
          <a:r>
            <a:rPr lang="el-GR" dirty="0"/>
            <a:t>.</a:t>
          </a:r>
          <a:endParaRPr lang="en-US" dirty="0"/>
        </a:p>
      </dgm:t>
    </dgm:pt>
    <dgm:pt modelId="{B9F71A93-60AA-4DA9-9826-14CA551EA3D3}" type="parTrans" cxnId="{EC3DC722-AFCA-45A8-AE71-47A0BF116BED}">
      <dgm:prSet/>
      <dgm:spPr/>
      <dgm:t>
        <a:bodyPr/>
        <a:lstStyle/>
        <a:p>
          <a:endParaRPr lang="en-US"/>
        </a:p>
      </dgm:t>
    </dgm:pt>
    <dgm:pt modelId="{9B0E6143-016C-40C3-9213-A5FE6D9F2E1F}" type="sibTrans" cxnId="{EC3DC722-AFCA-45A8-AE71-47A0BF116BED}">
      <dgm:prSet/>
      <dgm:spPr/>
      <dgm:t>
        <a:bodyPr/>
        <a:lstStyle/>
        <a:p>
          <a:endParaRPr lang="en-US"/>
        </a:p>
      </dgm:t>
    </dgm:pt>
    <dgm:pt modelId="{D9FEBB82-DD5E-429C-83B3-DD9B48B320DD}">
      <dgm:prSet/>
      <dgm:spPr/>
      <dgm:t>
        <a:bodyPr/>
        <a:lstStyle/>
        <a:p>
          <a:r>
            <a:rPr lang="el-GR" dirty="0"/>
            <a:t>Θερμοαποκρισιμότητα + αντιστρεψιμότητα, με βέλτιστα δείγματα τα 20%/25, 20%/45</a:t>
          </a:r>
          <a:r>
            <a:rPr lang="en-US" dirty="0"/>
            <a:t>.</a:t>
          </a:r>
          <a:r>
            <a:rPr lang="el-GR" dirty="0"/>
            <a:t> Μικρή επίδραση ιοντικής ισχύος γενικώς.</a:t>
          </a:r>
          <a:endParaRPr lang="en-US" dirty="0"/>
        </a:p>
      </dgm:t>
    </dgm:pt>
    <dgm:pt modelId="{5BB7F5F0-A5D6-408B-ACF2-DD98FFA6F14C}" type="parTrans" cxnId="{D9F35C68-9BE6-424A-A65C-5B3E0560737C}">
      <dgm:prSet/>
      <dgm:spPr/>
      <dgm:t>
        <a:bodyPr/>
        <a:lstStyle/>
        <a:p>
          <a:endParaRPr lang="en-US"/>
        </a:p>
      </dgm:t>
    </dgm:pt>
    <dgm:pt modelId="{9FE9305C-CCCD-4DA5-97E3-AE6E63324C42}" type="sibTrans" cxnId="{D9F35C68-9BE6-424A-A65C-5B3E0560737C}">
      <dgm:prSet/>
      <dgm:spPr/>
      <dgm:t>
        <a:bodyPr/>
        <a:lstStyle/>
        <a:p>
          <a:endParaRPr lang="en-US"/>
        </a:p>
      </dgm:t>
    </dgm:pt>
    <dgm:pt modelId="{2392A6C3-7214-4715-8C65-3A55E6F29D4E}">
      <dgm:prSet/>
      <dgm:spPr/>
      <dgm:t>
        <a:bodyPr/>
        <a:lstStyle/>
        <a:p>
          <a:r>
            <a:rPr lang="el-GR" dirty="0"/>
            <a:t>Η 30% </a:t>
          </a:r>
          <a:r>
            <a:rPr lang="en-US" dirty="0"/>
            <a:t>w/w CDs </a:t>
          </a:r>
          <a:r>
            <a:rPr lang="el-GR" dirty="0"/>
            <a:t>φαίνεται οριακή περιεκτικότητα, αφού μάλλον υπάρχει μεγάλη ποσότητα αδέσμευτων τελειών</a:t>
          </a:r>
          <a:r>
            <a:rPr lang="en-US" dirty="0"/>
            <a:t>.</a:t>
          </a:r>
        </a:p>
      </dgm:t>
    </dgm:pt>
    <dgm:pt modelId="{53D8D5D3-8863-42C2-B0E9-FB9970A9448D}" type="parTrans" cxnId="{38F6979F-EDC8-4DDE-9359-9889328935E7}">
      <dgm:prSet/>
      <dgm:spPr/>
      <dgm:t>
        <a:bodyPr/>
        <a:lstStyle/>
        <a:p>
          <a:endParaRPr lang="en-US"/>
        </a:p>
      </dgm:t>
    </dgm:pt>
    <dgm:pt modelId="{0124A419-16B7-4902-A6BA-79CA4F5C5D18}" type="sibTrans" cxnId="{38F6979F-EDC8-4DDE-9359-9889328935E7}">
      <dgm:prSet/>
      <dgm:spPr/>
      <dgm:t>
        <a:bodyPr/>
        <a:lstStyle/>
        <a:p>
          <a:endParaRPr lang="en-US"/>
        </a:p>
      </dgm:t>
    </dgm:pt>
    <dgm:pt modelId="{231578D6-19D4-4A5E-A606-655F54E219B6}">
      <dgm:prSet/>
      <dgm:spPr/>
      <dgm:t>
        <a:bodyPr/>
        <a:lstStyle/>
        <a:p>
          <a:r>
            <a:rPr lang="el-GR" dirty="0"/>
            <a:t>Τα καλύτερα δείγματα συνολικά φαίνονται τα 20%, ενώ επιλέγεται η παρασκευή στους 25</a:t>
          </a:r>
          <a:r>
            <a:rPr lang="en-US" dirty="0"/>
            <a:t>˚C </a:t>
          </a:r>
          <a:r>
            <a:rPr lang="el-GR" dirty="0"/>
            <a:t>χάριν επαναληψιμότητας.</a:t>
          </a:r>
          <a:endParaRPr lang="en-US" dirty="0"/>
        </a:p>
      </dgm:t>
    </dgm:pt>
    <dgm:pt modelId="{B810B2B1-70FC-42A3-92C2-86D75774175D}" type="parTrans" cxnId="{55D3B8DD-4634-4D16-A1CC-A7999E6A02C9}">
      <dgm:prSet/>
      <dgm:spPr/>
      <dgm:t>
        <a:bodyPr/>
        <a:lstStyle/>
        <a:p>
          <a:endParaRPr lang="en-US"/>
        </a:p>
      </dgm:t>
    </dgm:pt>
    <dgm:pt modelId="{D499B900-9BEF-41B9-9B9D-B8BF9AD0D4D1}" type="sibTrans" cxnId="{55D3B8DD-4634-4D16-A1CC-A7999E6A02C9}">
      <dgm:prSet/>
      <dgm:spPr/>
      <dgm:t>
        <a:bodyPr/>
        <a:lstStyle/>
        <a:p>
          <a:endParaRPr lang="en-US"/>
        </a:p>
      </dgm:t>
    </dgm:pt>
    <dgm:pt modelId="{1AA859D1-7784-F640-AF4F-0F6B6F0959F9}">
      <dgm:prSet/>
      <dgm:spPr/>
      <dgm:t>
        <a:bodyPr/>
        <a:lstStyle/>
        <a:p>
          <a:r>
            <a:rPr lang="el-GR" dirty="0"/>
            <a:t>Η σύμπλεξη δεν επηρεάζει σε μεγάλο βαθμό τις φωτοχημικές ιδιότητες (λ εκπομπής κ απορρόφησης)</a:t>
          </a:r>
        </a:p>
      </dgm:t>
    </dgm:pt>
    <dgm:pt modelId="{07EB4D20-66D3-E549-8B6C-33F2383F8DA0}" type="parTrans" cxnId="{F08EF06A-038A-6D4C-969A-3833D809A598}">
      <dgm:prSet/>
      <dgm:spPr/>
      <dgm:t>
        <a:bodyPr/>
        <a:lstStyle/>
        <a:p>
          <a:endParaRPr lang="el-GR"/>
        </a:p>
      </dgm:t>
    </dgm:pt>
    <dgm:pt modelId="{ECCB636C-C143-604C-860D-EF6A5D03B48D}" type="sibTrans" cxnId="{F08EF06A-038A-6D4C-969A-3833D809A598}">
      <dgm:prSet/>
      <dgm:spPr/>
      <dgm:t>
        <a:bodyPr/>
        <a:lstStyle/>
        <a:p>
          <a:endParaRPr lang="el-GR"/>
        </a:p>
      </dgm:t>
    </dgm:pt>
    <dgm:pt modelId="{43CB0509-E209-5B4C-9D5D-612BF0C7D973}" type="pres">
      <dgm:prSet presAssocID="{37E84373-FC33-42BE-99EF-B6425122BECE}" presName="vert0" presStyleCnt="0">
        <dgm:presLayoutVars>
          <dgm:dir/>
          <dgm:animOne val="branch"/>
          <dgm:animLvl val="lvl"/>
        </dgm:presLayoutVars>
      </dgm:prSet>
      <dgm:spPr/>
    </dgm:pt>
    <dgm:pt modelId="{A79A0235-D7C5-924A-9FB1-6B3B02178215}" type="pres">
      <dgm:prSet presAssocID="{193AB949-0A72-4520-B77D-1AC74B6DF6F2}" presName="thickLine" presStyleLbl="alignNode1" presStyleIdx="0" presStyleCnt="5"/>
      <dgm:spPr/>
    </dgm:pt>
    <dgm:pt modelId="{11562787-E614-5546-A50E-C8E2C6B32554}" type="pres">
      <dgm:prSet presAssocID="{193AB949-0A72-4520-B77D-1AC74B6DF6F2}" presName="horz1" presStyleCnt="0"/>
      <dgm:spPr/>
    </dgm:pt>
    <dgm:pt modelId="{A0269968-FCD2-4E48-B8CD-9FA6D074496A}" type="pres">
      <dgm:prSet presAssocID="{193AB949-0A72-4520-B77D-1AC74B6DF6F2}" presName="tx1" presStyleLbl="revTx" presStyleIdx="0" presStyleCnt="5"/>
      <dgm:spPr/>
    </dgm:pt>
    <dgm:pt modelId="{FCD80199-4C85-F44C-B066-3F3D8EBA9431}" type="pres">
      <dgm:prSet presAssocID="{193AB949-0A72-4520-B77D-1AC74B6DF6F2}" presName="vert1" presStyleCnt="0"/>
      <dgm:spPr/>
    </dgm:pt>
    <dgm:pt modelId="{DCDDBF70-625B-8549-8104-A12AAF70B32D}" type="pres">
      <dgm:prSet presAssocID="{D9FEBB82-DD5E-429C-83B3-DD9B48B320DD}" presName="thickLine" presStyleLbl="alignNode1" presStyleIdx="1" presStyleCnt="5"/>
      <dgm:spPr/>
    </dgm:pt>
    <dgm:pt modelId="{A7EBC9E4-AA00-F345-91F7-F1215AC71DF1}" type="pres">
      <dgm:prSet presAssocID="{D9FEBB82-DD5E-429C-83B3-DD9B48B320DD}" presName="horz1" presStyleCnt="0"/>
      <dgm:spPr/>
    </dgm:pt>
    <dgm:pt modelId="{A68AE1A4-560C-FF49-828B-58AF8886EE4B}" type="pres">
      <dgm:prSet presAssocID="{D9FEBB82-DD5E-429C-83B3-DD9B48B320DD}" presName="tx1" presStyleLbl="revTx" presStyleIdx="1" presStyleCnt="5"/>
      <dgm:spPr/>
    </dgm:pt>
    <dgm:pt modelId="{10E09A2D-69D3-984D-8E82-89A56508265F}" type="pres">
      <dgm:prSet presAssocID="{D9FEBB82-DD5E-429C-83B3-DD9B48B320DD}" presName="vert1" presStyleCnt="0"/>
      <dgm:spPr/>
    </dgm:pt>
    <dgm:pt modelId="{D35E3C8E-77DF-E845-864F-AD791B2A2D1B}" type="pres">
      <dgm:prSet presAssocID="{1AA859D1-7784-F640-AF4F-0F6B6F0959F9}" presName="thickLine" presStyleLbl="alignNode1" presStyleIdx="2" presStyleCnt="5"/>
      <dgm:spPr/>
    </dgm:pt>
    <dgm:pt modelId="{D13261AD-A1AA-8C43-8738-A2E1C7F3701A}" type="pres">
      <dgm:prSet presAssocID="{1AA859D1-7784-F640-AF4F-0F6B6F0959F9}" presName="horz1" presStyleCnt="0"/>
      <dgm:spPr/>
    </dgm:pt>
    <dgm:pt modelId="{ABC900CA-FD55-D14A-9729-2C46423F04F1}" type="pres">
      <dgm:prSet presAssocID="{1AA859D1-7784-F640-AF4F-0F6B6F0959F9}" presName="tx1" presStyleLbl="revTx" presStyleIdx="2" presStyleCnt="5"/>
      <dgm:spPr/>
    </dgm:pt>
    <dgm:pt modelId="{17AFE400-7BCD-6B43-B28C-86713FABEE4F}" type="pres">
      <dgm:prSet presAssocID="{1AA859D1-7784-F640-AF4F-0F6B6F0959F9}" presName="vert1" presStyleCnt="0"/>
      <dgm:spPr/>
    </dgm:pt>
    <dgm:pt modelId="{98C79251-9272-F648-957E-CA9A1BE2C8D6}" type="pres">
      <dgm:prSet presAssocID="{2392A6C3-7214-4715-8C65-3A55E6F29D4E}" presName="thickLine" presStyleLbl="alignNode1" presStyleIdx="3" presStyleCnt="5"/>
      <dgm:spPr/>
    </dgm:pt>
    <dgm:pt modelId="{BD187A09-2CE3-884A-9756-C394C41CF91B}" type="pres">
      <dgm:prSet presAssocID="{2392A6C3-7214-4715-8C65-3A55E6F29D4E}" presName="horz1" presStyleCnt="0"/>
      <dgm:spPr/>
    </dgm:pt>
    <dgm:pt modelId="{328D35A1-59F7-084A-9DBB-586702964EDA}" type="pres">
      <dgm:prSet presAssocID="{2392A6C3-7214-4715-8C65-3A55E6F29D4E}" presName="tx1" presStyleLbl="revTx" presStyleIdx="3" presStyleCnt="5"/>
      <dgm:spPr/>
    </dgm:pt>
    <dgm:pt modelId="{3AE05DCE-2238-E24C-BE4C-4464D7AB044A}" type="pres">
      <dgm:prSet presAssocID="{2392A6C3-7214-4715-8C65-3A55E6F29D4E}" presName="vert1" presStyleCnt="0"/>
      <dgm:spPr/>
    </dgm:pt>
    <dgm:pt modelId="{A9D852DA-1435-FF4D-90E4-E4DC387FE98D}" type="pres">
      <dgm:prSet presAssocID="{231578D6-19D4-4A5E-A606-655F54E219B6}" presName="thickLine" presStyleLbl="alignNode1" presStyleIdx="4" presStyleCnt="5"/>
      <dgm:spPr/>
    </dgm:pt>
    <dgm:pt modelId="{5EDBB4AE-6E7E-A74D-AF8F-96D1C3B9426B}" type="pres">
      <dgm:prSet presAssocID="{231578D6-19D4-4A5E-A606-655F54E219B6}" presName="horz1" presStyleCnt="0"/>
      <dgm:spPr/>
    </dgm:pt>
    <dgm:pt modelId="{3FEEF7B5-7087-654F-92EC-442F9801494F}" type="pres">
      <dgm:prSet presAssocID="{231578D6-19D4-4A5E-A606-655F54E219B6}" presName="tx1" presStyleLbl="revTx" presStyleIdx="4" presStyleCnt="5"/>
      <dgm:spPr/>
    </dgm:pt>
    <dgm:pt modelId="{90F1C0D4-3DF1-8541-848C-F767FD80765F}" type="pres">
      <dgm:prSet presAssocID="{231578D6-19D4-4A5E-A606-655F54E219B6}" presName="vert1" presStyleCnt="0"/>
      <dgm:spPr/>
    </dgm:pt>
  </dgm:ptLst>
  <dgm:cxnLst>
    <dgm:cxn modelId="{EC3DC722-AFCA-45A8-AE71-47A0BF116BED}" srcId="{37E84373-FC33-42BE-99EF-B6425122BECE}" destId="{193AB949-0A72-4520-B77D-1AC74B6DF6F2}" srcOrd="0" destOrd="0" parTransId="{B9F71A93-60AA-4DA9-9826-14CA551EA3D3}" sibTransId="{9B0E6143-016C-40C3-9213-A5FE6D9F2E1F}"/>
    <dgm:cxn modelId="{9F77B430-0C61-E946-B469-56CD6F5DCE58}" type="presOf" srcId="{2392A6C3-7214-4715-8C65-3A55E6F29D4E}" destId="{328D35A1-59F7-084A-9DBB-586702964EDA}" srcOrd="0" destOrd="0" presId="urn:microsoft.com/office/officeart/2008/layout/LinedList"/>
    <dgm:cxn modelId="{D0CB433E-1246-9545-BDC6-5B66C471C496}" type="presOf" srcId="{37E84373-FC33-42BE-99EF-B6425122BECE}" destId="{43CB0509-E209-5B4C-9D5D-612BF0C7D973}" srcOrd="0" destOrd="0" presId="urn:microsoft.com/office/officeart/2008/layout/LinedList"/>
    <dgm:cxn modelId="{D9F35C68-9BE6-424A-A65C-5B3E0560737C}" srcId="{37E84373-FC33-42BE-99EF-B6425122BECE}" destId="{D9FEBB82-DD5E-429C-83B3-DD9B48B320DD}" srcOrd="1" destOrd="0" parTransId="{5BB7F5F0-A5D6-408B-ACF2-DD98FFA6F14C}" sibTransId="{9FE9305C-CCCD-4DA5-97E3-AE6E63324C42}"/>
    <dgm:cxn modelId="{F08EF06A-038A-6D4C-969A-3833D809A598}" srcId="{37E84373-FC33-42BE-99EF-B6425122BECE}" destId="{1AA859D1-7784-F640-AF4F-0F6B6F0959F9}" srcOrd="2" destOrd="0" parTransId="{07EB4D20-66D3-E549-8B6C-33F2383F8DA0}" sibTransId="{ECCB636C-C143-604C-860D-EF6A5D03B48D}"/>
    <dgm:cxn modelId="{466B126D-9CB8-344B-A75F-6364E2969FD9}" type="presOf" srcId="{193AB949-0A72-4520-B77D-1AC74B6DF6F2}" destId="{A0269968-FCD2-4E48-B8CD-9FA6D074496A}" srcOrd="0" destOrd="0" presId="urn:microsoft.com/office/officeart/2008/layout/LinedList"/>
    <dgm:cxn modelId="{38F6979F-EDC8-4DDE-9359-9889328935E7}" srcId="{37E84373-FC33-42BE-99EF-B6425122BECE}" destId="{2392A6C3-7214-4715-8C65-3A55E6F29D4E}" srcOrd="3" destOrd="0" parTransId="{53D8D5D3-8863-42C2-B0E9-FB9970A9448D}" sibTransId="{0124A419-16B7-4902-A6BA-79CA4F5C5D18}"/>
    <dgm:cxn modelId="{448D7DA1-115A-0D46-9F39-40F69CCE1FB3}" type="presOf" srcId="{1AA859D1-7784-F640-AF4F-0F6B6F0959F9}" destId="{ABC900CA-FD55-D14A-9729-2C46423F04F1}" srcOrd="0" destOrd="0" presId="urn:microsoft.com/office/officeart/2008/layout/LinedList"/>
    <dgm:cxn modelId="{884B01B8-5C06-7A46-A70E-F49B9C696D22}" type="presOf" srcId="{231578D6-19D4-4A5E-A606-655F54E219B6}" destId="{3FEEF7B5-7087-654F-92EC-442F9801494F}" srcOrd="0" destOrd="0" presId="urn:microsoft.com/office/officeart/2008/layout/LinedList"/>
    <dgm:cxn modelId="{59FABFB8-808C-C540-8F98-B7FB525BD8F5}" type="presOf" srcId="{D9FEBB82-DD5E-429C-83B3-DD9B48B320DD}" destId="{A68AE1A4-560C-FF49-828B-58AF8886EE4B}" srcOrd="0" destOrd="0" presId="urn:microsoft.com/office/officeart/2008/layout/LinedList"/>
    <dgm:cxn modelId="{55D3B8DD-4634-4D16-A1CC-A7999E6A02C9}" srcId="{37E84373-FC33-42BE-99EF-B6425122BECE}" destId="{231578D6-19D4-4A5E-A606-655F54E219B6}" srcOrd="4" destOrd="0" parTransId="{B810B2B1-70FC-42A3-92C2-86D75774175D}" sibTransId="{D499B900-9BEF-41B9-9B9D-B8BF9AD0D4D1}"/>
    <dgm:cxn modelId="{56633424-F116-C84A-A324-8DCD1BFA7FDA}" type="presParOf" srcId="{43CB0509-E209-5B4C-9D5D-612BF0C7D973}" destId="{A79A0235-D7C5-924A-9FB1-6B3B02178215}" srcOrd="0" destOrd="0" presId="urn:microsoft.com/office/officeart/2008/layout/LinedList"/>
    <dgm:cxn modelId="{009AA548-F867-A04F-8118-B059E5801B34}" type="presParOf" srcId="{43CB0509-E209-5B4C-9D5D-612BF0C7D973}" destId="{11562787-E614-5546-A50E-C8E2C6B32554}" srcOrd="1" destOrd="0" presId="urn:microsoft.com/office/officeart/2008/layout/LinedList"/>
    <dgm:cxn modelId="{0D218A87-4838-484A-AC4D-E7D35140CA2C}" type="presParOf" srcId="{11562787-E614-5546-A50E-C8E2C6B32554}" destId="{A0269968-FCD2-4E48-B8CD-9FA6D074496A}" srcOrd="0" destOrd="0" presId="urn:microsoft.com/office/officeart/2008/layout/LinedList"/>
    <dgm:cxn modelId="{4DF4148E-2CD1-184A-AB6E-FB5998048BD3}" type="presParOf" srcId="{11562787-E614-5546-A50E-C8E2C6B32554}" destId="{FCD80199-4C85-F44C-B066-3F3D8EBA9431}" srcOrd="1" destOrd="0" presId="urn:microsoft.com/office/officeart/2008/layout/LinedList"/>
    <dgm:cxn modelId="{2FF2A572-1F2E-C841-9397-5C72E63D1A34}" type="presParOf" srcId="{43CB0509-E209-5B4C-9D5D-612BF0C7D973}" destId="{DCDDBF70-625B-8549-8104-A12AAF70B32D}" srcOrd="2" destOrd="0" presId="urn:microsoft.com/office/officeart/2008/layout/LinedList"/>
    <dgm:cxn modelId="{4C417879-4CBC-7940-8344-DD8DFAB8C5BD}" type="presParOf" srcId="{43CB0509-E209-5B4C-9D5D-612BF0C7D973}" destId="{A7EBC9E4-AA00-F345-91F7-F1215AC71DF1}" srcOrd="3" destOrd="0" presId="urn:microsoft.com/office/officeart/2008/layout/LinedList"/>
    <dgm:cxn modelId="{75B9FA09-DCE2-074E-B775-CDC34F5F9E6C}" type="presParOf" srcId="{A7EBC9E4-AA00-F345-91F7-F1215AC71DF1}" destId="{A68AE1A4-560C-FF49-828B-58AF8886EE4B}" srcOrd="0" destOrd="0" presId="urn:microsoft.com/office/officeart/2008/layout/LinedList"/>
    <dgm:cxn modelId="{3A4BF175-F34C-224B-A753-00EE1BA289F7}" type="presParOf" srcId="{A7EBC9E4-AA00-F345-91F7-F1215AC71DF1}" destId="{10E09A2D-69D3-984D-8E82-89A56508265F}" srcOrd="1" destOrd="0" presId="urn:microsoft.com/office/officeart/2008/layout/LinedList"/>
    <dgm:cxn modelId="{6CB9A9E9-2098-B74B-8D4A-761443005BD7}" type="presParOf" srcId="{43CB0509-E209-5B4C-9D5D-612BF0C7D973}" destId="{D35E3C8E-77DF-E845-864F-AD791B2A2D1B}" srcOrd="4" destOrd="0" presId="urn:microsoft.com/office/officeart/2008/layout/LinedList"/>
    <dgm:cxn modelId="{1CB6106E-5D2B-0B41-A92A-4F46AA8DEB11}" type="presParOf" srcId="{43CB0509-E209-5B4C-9D5D-612BF0C7D973}" destId="{D13261AD-A1AA-8C43-8738-A2E1C7F3701A}" srcOrd="5" destOrd="0" presId="urn:microsoft.com/office/officeart/2008/layout/LinedList"/>
    <dgm:cxn modelId="{99921B80-FBFB-4244-A24C-F1D507A34F69}" type="presParOf" srcId="{D13261AD-A1AA-8C43-8738-A2E1C7F3701A}" destId="{ABC900CA-FD55-D14A-9729-2C46423F04F1}" srcOrd="0" destOrd="0" presId="urn:microsoft.com/office/officeart/2008/layout/LinedList"/>
    <dgm:cxn modelId="{3353D92D-4389-9D46-A9B8-1F8C1FF247CC}" type="presParOf" srcId="{D13261AD-A1AA-8C43-8738-A2E1C7F3701A}" destId="{17AFE400-7BCD-6B43-B28C-86713FABEE4F}" srcOrd="1" destOrd="0" presId="urn:microsoft.com/office/officeart/2008/layout/LinedList"/>
    <dgm:cxn modelId="{6AB50EFC-9CB2-904D-84ED-473806E2BBC0}" type="presParOf" srcId="{43CB0509-E209-5B4C-9D5D-612BF0C7D973}" destId="{98C79251-9272-F648-957E-CA9A1BE2C8D6}" srcOrd="6" destOrd="0" presId="urn:microsoft.com/office/officeart/2008/layout/LinedList"/>
    <dgm:cxn modelId="{6CFD88AF-04E6-E849-AE79-E565BB79C4DF}" type="presParOf" srcId="{43CB0509-E209-5B4C-9D5D-612BF0C7D973}" destId="{BD187A09-2CE3-884A-9756-C394C41CF91B}" srcOrd="7" destOrd="0" presId="urn:microsoft.com/office/officeart/2008/layout/LinedList"/>
    <dgm:cxn modelId="{F2956757-3054-1045-BD4D-B49201DA5F58}" type="presParOf" srcId="{BD187A09-2CE3-884A-9756-C394C41CF91B}" destId="{328D35A1-59F7-084A-9DBB-586702964EDA}" srcOrd="0" destOrd="0" presId="urn:microsoft.com/office/officeart/2008/layout/LinedList"/>
    <dgm:cxn modelId="{C8EBF879-21D5-4546-9DC3-AD62DF887AB2}" type="presParOf" srcId="{BD187A09-2CE3-884A-9756-C394C41CF91B}" destId="{3AE05DCE-2238-E24C-BE4C-4464D7AB044A}" srcOrd="1" destOrd="0" presId="urn:microsoft.com/office/officeart/2008/layout/LinedList"/>
    <dgm:cxn modelId="{7C331D61-8B1A-6B4F-8286-CA9E2F74E7DC}" type="presParOf" srcId="{43CB0509-E209-5B4C-9D5D-612BF0C7D973}" destId="{A9D852DA-1435-FF4D-90E4-E4DC387FE98D}" srcOrd="8" destOrd="0" presId="urn:microsoft.com/office/officeart/2008/layout/LinedList"/>
    <dgm:cxn modelId="{6B645CA2-7AD1-3E4C-90D7-6DEAC035DE03}" type="presParOf" srcId="{43CB0509-E209-5B4C-9D5D-612BF0C7D973}" destId="{5EDBB4AE-6E7E-A74D-AF8F-96D1C3B9426B}" srcOrd="9" destOrd="0" presId="urn:microsoft.com/office/officeart/2008/layout/LinedList"/>
    <dgm:cxn modelId="{4DA317FE-D031-4543-BB6C-376069B0DE22}" type="presParOf" srcId="{5EDBB4AE-6E7E-A74D-AF8F-96D1C3B9426B}" destId="{3FEEF7B5-7087-654F-92EC-442F9801494F}" srcOrd="0" destOrd="0" presId="urn:microsoft.com/office/officeart/2008/layout/LinedList"/>
    <dgm:cxn modelId="{5981DB13-6E58-5944-AF26-602A3D56A31E}" type="presParOf" srcId="{5EDBB4AE-6E7E-A74D-AF8F-96D1C3B9426B}" destId="{90F1C0D4-3DF1-8541-848C-F767FD80765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2F62BEF-1483-43B9-87C1-0633D6E2DF6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0B6F1E-B410-42C0-9E30-04FCF2D08A76}">
      <dgm:prSet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l-GR" b="1" dirty="0">
              <a:solidFill>
                <a:schemeClr val="tx1"/>
              </a:solidFill>
            </a:rPr>
            <a:t>Δείγματα:</a:t>
          </a:r>
          <a:r>
            <a:rPr lang="el-GR" dirty="0">
              <a:solidFill>
                <a:schemeClr val="tx1"/>
              </a:solidFill>
            </a:rPr>
            <a:t> </a:t>
          </a:r>
          <a:r>
            <a:rPr lang="en-US" dirty="0">
              <a:solidFill>
                <a:schemeClr val="tx1"/>
              </a:solidFill>
            </a:rPr>
            <a:t>ZnPc/PNIPAM</a:t>
          </a:r>
          <a:r>
            <a:rPr lang="el-GR" dirty="0">
              <a:solidFill>
                <a:schemeClr val="tx1"/>
              </a:solidFill>
            </a:rPr>
            <a:t> (</a:t>
          </a:r>
          <a:r>
            <a:rPr lang="en-US" dirty="0">
              <a:solidFill>
                <a:schemeClr val="tx1"/>
              </a:solidFill>
            </a:rPr>
            <a:t>A</a:t>
          </a:r>
          <a:r>
            <a:rPr lang="el-GR" dirty="0">
              <a:solidFill>
                <a:schemeClr val="tx1"/>
              </a:solidFill>
            </a:rPr>
            <a:t>)</a:t>
          </a:r>
          <a:r>
            <a:rPr lang="en-US" dirty="0">
              <a:solidFill>
                <a:schemeClr val="tx1"/>
              </a:solidFill>
            </a:rPr>
            <a:t>, ZPD </a:t>
          </a:r>
          <a:r>
            <a:rPr lang="el-GR" dirty="0">
              <a:solidFill>
                <a:schemeClr val="tx1"/>
              </a:solidFill>
            </a:rPr>
            <a:t>(Β), </a:t>
          </a:r>
          <a:r>
            <a:rPr lang="en-US" dirty="0">
              <a:solidFill>
                <a:schemeClr val="tx1"/>
              </a:solidFill>
            </a:rPr>
            <a:t>ZnPc, PNIPAM</a:t>
          </a:r>
        </a:p>
      </dgm:t>
    </dgm:pt>
    <dgm:pt modelId="{615FDD47-699E-4FEC-A9A2-3971447E1926}" type="parTrans" cxnId="{510545FA-D226-4903-85FA-A99C2480E191}">
      <dgm:prSet/>
      <dgm:spPr/>
      <dgm:t>
        <a:bodyPr/>
        <a:lstStyle/>
        <a:p>
          <a:endParaRPr lang="en-US"/>
        </a:p>
      </dgm:t>
    </dgm:pt>
    <dgm:pt modelId="{CC8BB3E5-2620-4FD2-83CE-E6F6B8F1BBF9}" type="sibTrans" cxnId="{510545FA-D226-4903-85FA-A99C2480E191}">
      <dgm:prSet/>
      <dgm:spPr/>
      <dgm:t>
        <a:bodyPr/>
        <a:lstStyle/>
        <a:p>
          <a:endParaRPr lang="en-US"/>
        </a:p>
      </dgm:t>
    </dgm:pt>
    <dgm:pt modelId="{331D7D71-30EE-4EB1-B8F7-1AAC89AA9DAE}">
      <dgm:prSet/>
      <dgm:spPr>
        <a:ln>
          <a:solidFill>
            <a:schemeClr val="accent3"/>
          </a:solidFill>
        </a:ln>
      </dgm:spPr>
      <dgm:t>
        <a:bodyPr/>
        <a:lstStyle/>
        <a:p>
          <a:r>
            <a:rPr lang="en-US"/>
            <a:t>DLS (</a:t>
          </a:r>
          <a:r>
            <a:rPr lang="el-GR"/>
            <a:t>θέρμανση)</a:t>
          </a:r>
          <a:r>
            <a:rPr lang="en-US"/>
            <a:t>, ELS</a:t>
          </a:r>
        </a:p>
      </dgm:t>
    </dgm:pt>
    <dgm:pt modelId="{954DA15B-A3D9-4068-99C6-0C529AFEA1AE}" type="sibTrans" cxnId="{D0A1F5D2-724D-4DB0-B85C-959017C55A82}">
      <dgm:prSet/>
      <dgm:spPr/>
      <dgm:t>
        <a:bodyPr/>
        <a:lstStyle/>
        <a:p>
          <a:endParaRPr lang="en-US"/>
        </a:p>
      </dgm:t>
    </dgm:pt>
    <dgm:pt modelId="{AE52DB9A-717C-4DB7-B8F9-3EAB30F64BB2}" type="parTrans" cxnId="{D0A1F5D2-724D-4DB0-B85C-959017C55A82}">
      <dgm:prSet/>
      <dgm:spPr/>
      <dgm:t>
        <a:bodyPr/>
        <a:lstStyle/>
        <a:p>
          <a:endParaRPr lang="en-US"/>
        </a:p>
      </dgm:t>
    </dgm:pt>
    <dgm:pt modelId="{4E7CD0F1-9316-4103-920B-3968075722C9}">
      <dgm:prSet/>
      <dgm:spPr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UV</a:t>
          </a:r>
          <a:r>
            <a:rPr lang="el-GR" dirty="0"/>
            <a:t>-</a:t>
          </a:r>
          <a:r>
            <a:rPr lang="en-US" dirty="0"/>
            <a:t>Vis (+</a:t>
          </a:r>
          <a:r>
            <a:rPr lang="el-GR" dirty="0"/>
            <a:t> βαθμονόμηση)</a:t>
          </a:r>
          <a:r>
            <a:rPr lang="en-US" dirty="0"/>
            <a:t> /</a:t>
          </a:r>
          <a:r>
            <a:rPr lang="el-GR" dirty="0"/>
            <a:t> </a:t>
          </a:r>
          <a:r>
            <a:rPr lang="en-US" dirty="0">
              <a:solidFill>
                <a:schemeClr val="accent5">
                  <a:lumMod val="75000"/>
                </a:schemeClr>
              </a:solidFill>
            </a:rPr>
            <a:t>FRET</a:t>
          </a:r>
        </a:p>
      </dgm:t>
    </dgm:pt>
    <dgm:pt modelId="{0DDF7BCD-B998-4F30-BACB-870177BE5BF5}" type="sibTrans" cxnId="{F51E2A09-A24C-4B1C-87D5-98641077B182}">
      <dgm:prSet/>
      <dgm:spPr/>
      <dgm:t>
        <a:bodyPr/>
        <a:lstStyle/>
        <a:p>
          <a:endParaRPr lang="en-US"/>
        </a:p>
      </dgm:t>
    </dgm:pt>
    <dgm:pt modelId="{D318A34F-8C21-4C05-850B-C9F7C50B9CF7}" type="parTrans" cxnId="{F51E2A09-A24C-4B1C-87D5-98641077B182}">
      <dgm:prSet/>
      <dgm:spPr/>
      <dgm:t>
        <a:bodyPr/>
        <a:lstStyle/>
        <a:p>
          <a:endParaRPr lang="en-US"/>
        </a:p>
      </dgm:t>
    </dgm:pt>
    <dgm:pt modelId="{4773599D-E33D-460B-95D7-5C8314620F8D}">
      <dgm:prSet/>
      <dgm:spPr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PL</a:t>
          </a:r>
        </a:p>
      </dgm:t>
    </dgm:pt>
    <dgm:pt modelId="{2BADF44F-F552-474B-88A7-DCAB67215816}" type="sibTrans" cxnId="{78F1DB85-CE4F-49C9-9053-21787017E7E2}">
      <dgm:prSet/>
      <dgm:spPr/>
      <dgm:t>
        <a:bodyPr/>
        <a:lstStyle/>
        <a:p>
          <a:endParaRPr lang="en-US"/>
        </a:p>
      </dgm:t>
    </dgm:pt>
    <dgm:pt modelId="{B1C57400-B58D-48B1-A158-F8725564FA98}" type="parTrans" cxnId="{78F1DB85-CE4F-49C9-9053-21787017E7E2}">
      <dgm:prSet/>
      <dgm:spPr/>
      <dgm:t>
        <a:bodyPr/>
        <a:lstStyle/>
        <a:p>
          <a:endParaRPr lang="en-US"/>
        </a:p>
      </dgm:t>
    </dgm:pt>
    <dgm:pt modelId="{7BC67545-4633-4495-8C4C-6D71D0AFA45F}">
      <dgm:prSet/>
      <dgm:spPr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PNIPAM, ZnPc, ZnPc/PNIPAM / </a:t>
          </a:r>
          <a:r>
            <a:rPr lang="en-US" dirty="0">
              <a:solidFill>
                <a:schemeClr val="accent5">
                  <a:lumMod val="75000"/>
                </a:schemeClr>
              </a:solidFill>
            </a:rPr>
            <a:t>AIE, </a:t>
          </a:r>
          <a:r>
            <a:rPr lang="el-GR" dirty="0">
              <a:solidFill>
                <a:schemeClr val="accent5">
                  <a:lumMod val="75000"/>
                </a:schemeClr>
              </a:solidFill>
            </a:rPr>
            <a:t>συσσωμάτωση</a:t>
          </a:r>
          <a:endParaRPr lang="en-US" dirty="0">
            <a:solidFill>
              <a:schemeClr val="accent5">
                <a:lumMod val="75000"/>
              </a:schemeClr>
            </a:solidFill>
          </a:endParaRPr>
        </a:p>
      </dgm:t>
    </dgm:pt>
    <dgm:pt modelId="{E8D1BE53-E93F-4059-8286-AEE63F2A2FAE}" type="sibTrans" cxnId="{37A9A1A4-03C2-422C-999E-C5C7BF9BBC7F}">
      <dgm:prSet/>
      <dgm:spPr/>
      <dgm:t>
        <a:bodyPr/>
        <a:lstStyle/>
        <a:p>
          <a:endParaRPr lang="en-US"/>
        </a:p>
      </dgm:t>
    </dgm:pt>
    <dgm:pt modelId="{052DCB6C-4034-4408-AF2D-AE95AEB67C4D}" type="parTrans" cxnId="{37A9A1A4-03C2-422C-999E-C5C7BF9BBC7F}">
      <dgm:prSet/>
      <dgm:spPr/>
      <dgm:t>
        <a:bodyPr/>
        <a:lstStyle/>
        <a:p>
          <a:endParaRPr lang="en-US"/>
        </a:p>
      </dgm:t>
    </dgm:pt>
    <dgm:pt modelId="{EACF8040-2FCB-4D5C-8C5C-CB31E33F7517}">
      <dgm:prSet/>
      <dgm:spPr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ZPD</a:t>
          </a:r>
        </a:p>
      </dgm:t>
    </dgm:pt>
    <dgm:pt modelId="{EFB783C6-C8A3-49F1-A469-592DE5102AEF}" type="sibTrans" cxnId="{F3262ADC-AD41-4E50-9D73-CD4D886EE987}">
      <dgm:prSet/>
      <dgm:spPr/>
      <dgm:t>
        <a:bodyPr/>
        <a:lstStyle/>
        <a:p>
          <a:endParaRPr lang="en-US"/>
        </a:p>
      </dgm:t>
    </dgm:pt>
    <dgm:pt modelId="{39B640D1-9847-4EE6-A158-F9802329F1C0}" type="parTrans" cxnId="{F3262ADC-AD41-4E50-9D73-CD4D886EE987}">
      <dgm:prSet/>
      <dgm:spPr/>
      <dgm:t>
        <a:bodyPr/>
        <a:lstStyle/>
        <a:p>
          <a:endParaRPr lang="en-US"/>
        </a:p>
      </dgm:t>
    </dgm:pt>
    <dgm:pt modelId="{5EB51E8C-A17D-3D42-A36B-E3FA81EDBB47}" type="pres">
      <dgm:prSet presAssocID="{F2F62BEF-1483-43B9-87C1-0633D6E2DF61}" presName="linear" presStyleCnt="0">
        <dgm:presLayoutVars>
          <dgm:dir/>
          <dgm:animLvl val="lvl"/>
          <dgm:resizeHandles val="exact"/>
        </dgm:presLayoutVars>
      </dgm:prSet>
      <dgm:spPr/>
    </dgm:pt>
    <dgm:pt modelId="{FC78CF04-3FAB-6D40-BFB1-AA620C323A8A}" type="pres">
      <dgm:prSet presAssocID="{140B6F1E-B410-42C0-9E30-04FCF2D08A76}" presName="parentLin" presStyleCnt="0"/>
      <dgm:spPr/>
    </dgm:pt>
    <dgm:pt modelId="{4AC611D5-E6F3-BC48-AE7E-36A3FA697FAB}" type="pres">
      <dgm:prSet presAssocID="{140B6F1E-B410-42C0-9E30-04FCF2D08A76}" presName="parentLeftMargin" presStyleLbl="node1" presStyleIdx="0" presStyleCnt="1"/>
      <dgm:spPr/>
    </dgm:pt>
    <dgm:pt modelId="{65F865C3-6EFB-424B-BF84-3A5550ED4C2C}" type="pres">
      <dgm:prSet presAssocID="{140B6F1E-B410-42C0-9E30-04FCF2D08A76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D72BCE3-BC14-5A48-AF0B-FD677111A460}" type="pres">
      <dgm:prSet presAssocID="{140B6F1E-B410-42C0-9E30-04FCF2D08A76}" presName="negativeSpace" presStyleCnt="0"/>
      <dgm:spPr/>
    </dgm:pt>
    <dgm:pt modelId="{B52AEC21-34F4-CB49-874C-E5B5FD84088F}" type="pres">
      <dgm:prSet presAssocID="{140B6F1E-B410-42C0-9E30-04FCF2D08A76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F51E2A09-A24C-4B1C-87D5-98641077B182}" srcId="{140B6F1E-B410-42C0-9E30-04FCF2D08A76}" destId="{4E7CD0F1-9316-4103-920B-3968075722C9}" srcOrd="1" destOrd="0" parTransId="{D318A34F-8C21-4C05-850B-C9F7C50B9CF7}" sibTransId="{0DDF7BCD-B998-4F30-BACB-870177BE5BF5}"/>
    <dgm:cxn modelId="{6A21E915-9F0A-DB44-9383-63B3B83DBEF2}" type="presOf" srcId="{4773599D-E33D-460B-95D7-5C8314620F8D}" destId="{B52AEC21-34F4-CB49-874C-E5B5FD84088F}" srcOrd="0" destOrd="2" presId="urn:microsoft.com/office/officeart/2005/8/layout/list1"/>
    <dgm:cxn modelId="{C87D2C47-794F-4547-9702-3BE114486E37}" type="presOf" srcId="{331D7D71-30EE-4EB1-B8F7-1AAC89AA9DAE}" destId="{B52AEC21-34F4-CB49-874C-E5B5FD84088F}" srcOrd="0" destOrd="0" presId="urn:microsoft.com/office/officeart/2005/8/layout/list1"/>
    <dgm:cxn modelId="{5F31E44C-453E-6144-95D9-C33C9D4020E1}" type="presOf" srcId="{F2F62BEF-1483-43B9-87C1-0633D6E2DF61}" destId="{5EB51E8C-A17D-3D42-A36B-E3FA81EDBB47}" srcOrd="0" destOrd="0" presId="urn:microsoft.com/office/officeart/2005/8/layout/list1"/>
    <dgm:cxn modelId="{4D2E4459-59E0-854C-B8C5-CB306EA608EA}" type="presOf" srcId="{140B6F1E-B410-42C0-9E30-04FCF2D08A76}" destId="{4AC611D5-E6F3-BC48-AE7E-36A3FA697FAB}" srcOrd="0" destOrd="0" presId="urn:microsoft.com/office/officeart/2005/8/layout/list1"/>
    <dgm:cxn modelId="{78F1DB85-CE4F-49C9-9053-21787017E7E2}" srcId="{140B6F1E-B410-42C0-9E30-04FCF2D08A76}" destId="{4773599D-E33D-460B-95D7-5C8314620F8D}" srcOrd="2" destOrd="0" parTransId="{B1C57400-B58D-48B1-A158-F8725564FA98}" sibTransId="{2BADF44F-F552-474B-88A7-DCAB67215816}"/>
    <dgm:cxn modelId="{502E08A4-8607-2348-8A7C-8580327BF6AE}" type="presOf" srcId="{7BC67545-4633-4495-8C4C-6D71D0AFA45F}" destId="{B52AEC21-34F4-CB49-874C-E5B5FD84088F}" srcOrd="0" destOrd="3" presId="urn:microsoft.com/office/officeart/2005/8/layout/list1"/>
    <dgm:cxn modelId="{37A9A1A4-03C2-422C-999E-C5C7BF9BBC7F}" srcId="{4773599D-E33D-460B-95D7-5C8314620F8D}" destId="{7BC67545-4633-4495-8C4C-6D71D0AFA45F}" srcOrd="0" destOrd="0" parTransId="{052DCB6C-4034-4408-AF2D-AE95AEB67C4D}" sibTransId="{E8D1BE53-E93F-4059-8286-AEE63F2A2FAE}"/>
    <dgm:cxn modelId="{6C7648A8-65DE-D745-8840-123E5CCC83B4}" type="presOf" srcId="{140B6F1E-B410-42C0-9E30-04FCF2D08A76}" destId="{65F865C3-6EFB-424B-BF84-3A5550ED4C2C}" srcOrd="1" destOrd="0" presId="urn:microsoft.com/office/officeart/2005/8/layout/list1"/>
    <dgm:cxn modelId="{D0A1F5D2-724D-4DB0-B85C-959017C55A82}" srcId="{140B6F1E-B410-42C0-9E30-04FCF2D08A76}" destId="{331D7D71-30EE-4EB1-B8F7-1AAC89AA9DAE}" srcOrd="0" destOrd="0" parTransId="{AE52DB9A-717C-4DB7-B8F9-3EAB30F64BB2}" sibTransId="{954DA15B-A3D9-4068-99C6-0C529AFEA1AE}"/>
    <dgm:cxn modelId="{AD30F6D4-40E0-CF44-9455-EA59302B3231}" type="presOf" srcId="{EACF8040-2FCB-4D5C-8C5C-CB31E33F7517}" destId="{B52AEC21-34F4-CB49-874C-E5B5FD84088F}" srcOrd="0" destOrd="4" presId="urn:microsoft.com/office/officeart/2005/8/layout/list1"/>
    <dgm:cxn modelId="{BCD650D9-73D9-834B-A805-88EEEC17CB5D}" type="presOf" srcId="{4E7CD0F1-9316-4103-920B-3968075722C9}" destId="{B52AEC21-34F4-CB49-874C-E5B5FD84088F}" srcOrd="0" destOrd="1" presId="urn:microsoft.com/office/officeart/2005/8/layout/list1"/>
    <dgm:cxn modelId="{F3262ADC-AD41-4E50-9D73-CD4D886EE987}" srcId="{4773599D-E33D-460B-95D7-5C8314620F8D}" destId="{EACF8040-2FCB-4D5C-8C5C-CB31E33F7517}" srcOrd="1" destOrd="0" parTransId="{39B640D1-9847-4EE6-A158-F9802329F1C0}" sibTransId="{EFB783C6-C8A3-49F1-A469-592DE5102AEF}"/>
    <dgm:cxn modelId="{510545FA-D226-4903-85FA-A99C2480E191}" srcId="{F2F62BEF-1483-43B9-87C1-0633D6E2DF61}" destId="{140B6F1E-B410-42C0-9E30-04FCF2D08A76}" srcOrd="0" destOrd="0" parTransId="{615FDD47-699E-4FEC-A9A2-3971447E1926}" sibTransId="{CC8BB3E5-2620-4FD2-83CE-E6F6B8F1BBF9}"/>
    <dgm:cxn modelId="{9276D012-B018-B047-8917-BF20B064CF59}" type="presParOf" srcId="{5EB51E8C-A17D-3D42-A36B-E3FA81EDBB47}" destId="{FC78CF04-3FAB-6D40-BFB1-AA620C323A8A}" srcOrd="0" destOrd="0" presId="urn:microsoft.com/office/officeart/2005/8/layout/list1"/>
    <dgm:cxn modelId="{D5ECF101-484C-FD4A-92AC-E2AA9C5BDCF8}" type="presParOf" srcId="{FC78CF04-3FAB-6D40-BFB1-AA620C323A8A}" destId="{4AC611D5-E6F3-BC48-AE7E-36A3FA697FAB}" srcOrd="0" destOrd="0" presId="urn:microsoft.com/office/officeart/2005/8/layout/list1"/>
    <dgm:cxn modelId="{D59F5B19-1503-7F46-916D-DABB437ED60F}" type="presParOf" srcId="{FC78CF04-3FAB-6D40-BFB1-AA620C323A8A}" destId="{65F865C3-6EFB-424B-BF84-3A5550ED4C2C}" srcOrd="1" destOrd="0" presId="urn:microsoft.com/office/officeart/2005/8/layout/list1"/>
    <dgm:cxn modelId="{5599D010-7D48-BE4E-8194-C07F6506F254}" type="presParOf" srcId="{5EB51E8C-A17D-3D42-A36B-E3FA81EDBB47}" destId="{FD72BCE3-BC14-5A48-AF0B-FD677111A460}" srcOrd="1" destOrd="0" presId="urn:microsoft.com/office/officeart/2005/8/layout/list1"/>
    <dgm:cxn modelId="{C1F088E3-DE0D-F446-A86F-87FF32B715CF}" type="presParOf" srcId="{5EB51E8C-A17D-3D42-A36B-E3FA81EDBB47}" destId="{B52AEC21-34F4-CB49-874C-E5B5FD84088F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2F62BEF-1483-43B9-87C1-0633D6E2DF6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D91576F-07AA-4961-9DCB-FA62C3264849}">
      <dgm:prSet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l-GR" b="1" dirty="0">
              <a:solidFill>
                <a:schemeClr val="tx1"/>
              </a:solidFill>
            </a:rPr>
            <a:t>Δείγματα: </a:t>
          </a:r>
          <a:r>
            <a:rPr lang="en-US" dirty="0">
              <a:solidFill>
                <a:schemeClr val="tx1"/>
              </a:solidFill>
            </a:rPr>
            <a:t>ZnPc, PNIPAM</a:t>
          </a:r>
          <a:r>
            <a:rPr lang="el-GR" dirty="0">
              <a:solidFill>
                <a:schemeClr val="tx1"/>
              </a:solidFill>
            </a:rPr>
            <a:t>, </a:t>
          </a:r>
          <a:r>
            <a:rPr lang="en-US" dirty="0">
              <a:solidFill>
                <a:schemeClr val="tx1"/>
              </a:solidFill>
            </a:rPr>
            <a:t>CD/PNIPAM, ZnPc/PNIPAM, ZPD</a:t>
          </a:r>
        </a:p>
      </dgm:t>
    </dgm:pt>
    <dgm:pt modelId="{6902CC5F-7487-4E1F-9276-639F4AFDACBE}" type="sibTrans" cxnId="{91118592-46DE-404E-BC61-C5AA2FBE857C}">
      <dgm:prSet/>
      <dgm:spPr/>
      <dgm:t>
        <a:bodyPr/>
        <a:lstStyle/>
        <a:p>
          <a:endParaRPr lang="en-US"/>
        </a:p>
      </dgm:t>
    </dgm:pt>
    <dgm:pt modelId="{B215C02E-4A31-4BBC-BD7D-4457AF1AC77C}" type="parTrans" cxnId="{91118592-46DE-404E-BC61-C5AA2FBE857C}">
      <dgm:prSet/>
      <dgm:spPr/>
      <dgm:t>
        <a:bodyPr/>
        <a:lstStyle/>
        <a:p>
          <a:endParaRPr lang="en-US"/>
        </a:p>
      </dgm:t>
    </dgm:pt>
    <dgm:pt modelId="{F070A5F6-EE54-4DF6-85AB-592419995426}">
      <dgm:prSet/>
      <dgm:spPr/>
      <dgm:t>
        <a:bodyPr/>
        <a:lstStyle/>
        <a:p>
          <a:r>
            <a:rPr lang="en-US"/>
            <a:t>ROS</a:t>
          </a:r>
        </a:p>
      </dgm:t>
    </dgm:pt>
    <dgm:pt modelId="{B461E75A-64A5-47A4-8573-887F736B9109}" type="sibTrans" cxnId="{625A3D1C-7D5E-4EC2-9B6B-0B93E49710D1}">
      <dgm:prSet/>
      <dgm:spPr/>
      <dgm:t>
        <a:bodyPr/>
        <a:lstStyle/>
        <a:p>
          <a:endParaRPr lang="en-US"/>
        </a:p>
      </dgm:t>
    </dgm:pt>
    <dgm:pt modelId="{8F2862FE-DE89-4B1B-B2F0-F0D93B704692}" type="parTrans" cxnId="{625A3D1C-7D5E-4EC2-9B6B-0B93E49710D1}">
      <dgm:prSet/>
      <dgm:spPr/>
      <dgm:t>
        <a:bodyPr/>
        <a:lstStyle/>
        <a:p>
          <a:endParaRPr lang="en-US"/>
        </a:p>
      </dgm:t>
    </dgm:pt>
    <dgm:pt modelId="{7CF0B9D3-1166-49F3-A2F8-17680AD89B45}">
      <dgm:prSet/>
      <dgm:spPr/>
      <dgm:t>
        <a:bodyPr/>
        <a:lstStyle/>
        <a:p>
          <a:r>
            <a:rPr lang="en-US" dirty="0"/>
            <a:t>Dark toxicity</a:t>
          </a:r>
        </a:p>
      </dgm:t>
    </dgm:pt>
    <dgm:pt modelId="{0BD60436-1697-4450-8CD5-50084C05A19D}" type="sibTrans" cxnId="{91A3584F-0417-413A-AFC9-C68AD9AE38B4}">
      <dgm:prSet/>
      <dgm:spPr/>
      <dgm:t>
        <a:bodyPr/>
        <a:lstStyle/>
        <a:p>
          <a:endParaRPr lang="en-US"/>
        </a:p>
      </dgm:t>
    </dgm:pt>
    <dgm:pt modelId="{2F3C6D8E-2CC2-4ABC-A42C-F0A619283658}" type="parTrans" cxnId="{91A3584F-0417-413A-AFC9-C68AD9AE38B4}">
      <dgm:prSet/>
      <dgm:spPr/>
      <dgm:t>
        <a:bodyPr/>
        <a:lstStyle/>
        <a:p>
          <a:endParaRPr lang="en-US"/>
        </a:p>
      </dgm:t>
    </dgm:pt>
    <dgm:pt modelId="{5EB51E8C-A17D-3D42-A36B-E3FA81EDBB47}" type="pres">
      <dgm:prSet presAssocID="{F2F62BEF-1483-43B9-87C1-0633D6E2DF61}" presName="linear" presStyleCnt="0">
        <dgm:presLayoutVars>
          <dgm:dir/>
          <dgm:animLvl val="lvl"/>
          <dgm:resizeHandles val="exact"/>
        </dgm:presLayoutVars>
      </dgm:prSet>
      <dgm:spPr/>
    </dgm:pt>
    <dgm:pt modelId="{E9D2F1D3-E8B5-F74D-B61E-C2B4CA1FC1F9}" type="pres">
      <dgm:prSet presAssocID="{9D91576F-07AA-4961-9DCB-FA62C3264849}" presName="parentLin" presStyleCnt="0"/>
      <dgm:spPr/>
    </dgm:pt>
    <dgm:pt modelId="{D618FD77-7628-774E-B524-F8C858CE282E}" type="pres">
      <dgm:prSet presAssocID="{9D91576F-07AA-4961-9DCB-FA62C3264849}" presName="parentLeftMargin" presStyleLbl="node1" presStyleIdx="0" presStyleCnt="1"/>
      <dgm:spPr/>
    </dgm:pt>
    <dgm:pt modelId="{3AAC0704-1CA6-AA4B-8B13-3FD9747364CB}" type="pres">
      <dgm:prSet presAssocID="{9D91576F-07AA-4961-9DCB-FA62C3264849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248A634F-AF6A-F447-AE1F-958FF296ABAD}" type="pres">
      <dgm:prSet presAssocID="{9D91576F-07AA-4961-9DCB-FA62C3264849}" presName="negativeSpace" presStyleCnt="0"/>
      <dgm:spPr/>
    </dgm:pt>
    <dgm:pt modelId="{3DAD9A32-A74A-4E4D-BEBD-73701ECD8FD1}" type="pres">
      <dgm:prSet presAssocID="{9D91576F-07AA-4961-9DCB-FA62C3264849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625A3D1C-7D5E-4EC2-9B6B-0B93E49710D1}" srcId="{9D91576F-07AA-4961-9DCB-FA62C3264849}" destId="{F070A5F6-EE54-4DF6-85AB-592419995426}" srcOrd="0" destOrd="0" parTransId="{8F2862FE-DE89-4B1B-B2F0-F0D93B704692}" sibTransId="{B461E75A-64A5-47A4-8573-887F736B9109}"/>
    <dgm:cxn modelId="{5F31E44C-453E-6144-95D9-C33C9D4020E1}" type="presOf" srcId="{F2F62BEF-1483-43B9-87C1-0633D6E2DF61}" destId="{5EB51E8C-A17D-3D42-A36B-E3FA81EDBB47}" srcOrd="0" destOrd="0" presId="urn:microsoft.com/office/officeart/2005/8/layout/list1"/>
    <dgm:cxn modelId="{91A3584F-0417-413A-AFC9-C68AD9AE38B4}" srcId="{9D91576F-07AA-4961-9DCB-FA62C3264849}" destId="{7CF0B9D3-1166-49F3-A2F8-17680AD89B45}" srcOrd="1" destOrd="0" parTransId="{2F3C6D8E-2CC2-4ABC-A42C-F0A619283658}" sibTransId="{0BD60436-1697-4450-8CD5-50084C05A19D}"/>
    <dgm:cxn modelId="{D03AFA78-5A42-8B41-B805-8AF7B7424768}" type="presOf" srcId="{F070A5F6-EE54-4DF6-85AB-592419995426}" destId="{3DAD9A32-A74A-4E4D-BEBD-73701ECD8FD1}" srcOrd="0" destOrd="0" presId="urn:microsoft.com/office/officeart/2005/8/layout/list1"/>
    <dgm:cxn modelId="{91118592-46DE-404E-BC61-C5AA2FBE857C}" srcId="{F2F62BEF-1483-43B9-87C1-0633D6E2DF61}" destId="{9D91576F-07AA-4961-9DCB-FA62C3264849}" srcOrd="0" destOrd="0" parTransId="{B215C02E-4A31-4BBC-BD7D-4457AF1AC77C}" sibTransId="{6902CC5F-7487-4E1F-9276-639F4AFDACBE}"/>
    <dgm:cxn modelId="{9AC0E9B8-CDBC-EC4F-A06E-49837C7E9F69}" type="presOf" srcId="{9D91576F-07AA-4961-9DCB-FA62C3264849}" destId="{D618FD77-7628-774E-B524-F8C858CE282E}" srcOrd="0" destOrd="0" presId="urn:microsoft.com/office/officeart/2005/8/layout/list1"/>
    <dgm:cxn modelId="{20A821C8-0F67-EF4D-B388-EAF62BA7ABF2}" type="presOf" srcId="{9D91576F-07AA-4961-9DCB-FA62C3264849}" destId="{3AAC0704-1CA6-AA4B-8B13-3FD9747364CB}" srcOrd="1" destOrd="0" presId="urn:microsoft.com/office/officeart/2005/8/layout/list1"/>
    <dgm:cxn modelId="{08E865EE-BA54-5F4B-BFF6-B9F8AA9826C8}" type="presOf" srcId="{7CF0B9D3-1166-49F3-A2F8-17680AD89B45}" destId="{3DAD9A32-A74A-4E4D-BEBD-73701ECD8FD1}" srcOrd="0" destOrd="1" presId="urn:microsoft.com/office/officeart/2005/8/layout/list1"/>
    <dgm:cxn modelId="{0E8E1DCF-49B4-9D4E-8CB9-91D9610FCE7B}" type="presParOf" srcId="{5EB51E8C-A17D-3D42-A36B-E3FA81EDBB47}" destId="{E9D2F1D3-E8B5-F74D-B61E-C2B4CA1FC1F9}" srcOrd="0" destOrd="0" presId="urn:microsoft.com/office/officeart/2005/8/layout/list1"/>
    <dgm:cxn modelId="{758AED4E-8982-AC48-9F8B-69CEF0D26617}" type="presParOf" srcId="{E9D2F1D3-E8B5-F74D-B61E-C2B4CA1FC1F9}" destId="{D618FD77-7628-774E-B524-F8C858CE282E}" srcOrd="0" destOrd="0" presId="urn:microsoft.com/office/officeart/2005/8/layout/list1"/>
    <dgm:cxn modelId="{AF748616-25E0-FA4C-99E3-43D51C87AE93}" type="presParOf" srcId="{E9D2F1D3-E8B5-F74D-B61E-C2B4CA1FC1F9}" destId="{3AAC0704-1CA6-AA4B-8B13-3FD9747364CB}" srcOrd="1" destOrd="0" presId="urn:microsoft.com/office/officeart/2005/8/layout/list1"/>
    <dgm:cxn modelId="{46D70C87-3365-9442-B5EF-3620B8E76845}" type="presParOf" srcId="{5EB51E8C-A17D-3D42-A36B-E3FA81EDBB47}" destId="{248A634F-AF6A-F447-AE1F-958FF296ABAD}" srcOrd="1" destOrd="0" presId="urn:microsoft.com/office/officeart/2005/8/layout/list1"/>
    <dgm:cxn modelId="{8407C0B2-5472-6E4C-8D6E-D6E7B43AB396}" type="presParOf" srcId="{5EB51E8C-A17D-3D42-A36B-E3FA81EDBB47}" destId="{3DAD9A32-A74A-4E4D-BEBD-73701ECD8FD1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7E84373-FC33-42BE-99EF-B6425122BECE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93AB949-0A72-4520-B77D-1AC74B6DF6F2}">
      <dgm:prSet/>
      <dgm:spPr/>
      <dgm:t>
        <a:bodyPr/>
        <a:lstStyle/>
        <a:p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Πειραματικές διαδικασίες: απλότητα, ασφάλεια, επαναληψιμότητα, ελάχιστος εξοπλισμός. </a:t>
          </a:r>
          <a:endParaRPr lang="en-US" dirty="0">
            <a:latin typeface="+mn-lt"/>
          </a:endParaRPr>
        </a:p>
      </dgm:t>
    </dgm:pt>
    <dgm:pt modelId="{B9F71A93-60AA-4DA9-9826-14CA551EA3D3}" type="parTrans" cxnId="{EC3DC722-AFCA-45A8-AE71-47A0BF116BED}">
      <dgm:prSet/>
      <dgm:spPr/>
      <dgm:t>
        <a:bodyPr/>
        <a:lstStyle/>
        <a:p>
          <a:endParaRPr lang="en-US"/>
        </a:p>
      </dgm:t>
    </dgm:pt>
    <dgm:pt modelId="{9B0E6143-016C-40C3-9213-A5FE6D9F2E1F}" type="sibTrans" cxnId="{EC3DC722-AFCA-45A8-AE71-47A0BF116BED}">
      <dgm:prSet/>
      <dgm:spPr/>
      <dgm:t>
        <a:bodyPr/>
        <a:lstStyle/>
        <a:p>
          <a:endParaRPr lang="en-US"/>
        </a:p>
      </dgm:t>
    </dgm:pt>
    <dgm:pt modelId="{D9FEBB82-DD5E-429C-83B3-DD9B48B320DD}">
      <dgm:prSet/>
      <dgm:spPr/>
      <dgm:t>
        <a:bodyPr/>
        <a:lstStyle/>
        <a:p>
          <a:r>
            <a:rPr lang="el-GR" dirty="0"/>
            <a:t>Ενδείξεις Σύμπλεξης </a:t>
          </a:r>
          <a:r>
            <a:rPr lang="en-US" dirty="0"/>
            <a:t>ZPD: </a:t>
          </a:r>
          <a:r>
            <a:rPr lang="el-GR" dirty="0"/>
            <a:t>(Ν-Η)</a:t>
          </a:r>
          <a:r>
            <a:rPr lang="en-US" baseline="-25000" dirty="0"/>
            <a:t>b</a:t>
          </a:r>
          <a:r>
            <a:rPr lang="en-US" baseline="0" dirty="0"/>
            <a:t> &gt; </a:t>
          </a:r>
          <a:r>
            <a:rPr lang="el-GR" dirty="0"/>
            <a:t>(Ν-Η)</a:t>
          </a:r>
          <a:r>
            <a:rPr lang="en-US" baseline="-25000" dirty="0"/>
            <a:t>f</a:t>
          </a:r>
          <a:r>
            <a:rPr lang="el-GR" baseline="0" dirty="0"/>
            <a:t> (</a:t>
          </a:r>
          <a:r>
            <a:rPr lang="en-US" dirty="0"/>
            <a:t>FT-IR</a:t>
          </a:r>
          <a:r>
            <a:rPr lang="el-GR" dirty="0"/>
            <a:t>),</a:t>
          </a:r>
          <a:r>
            <a:rPr lang="en-US" baseline="0" dirty="0"/>
            <a:t> </a:t>
          </a:r>
          <a:r>
            <a:rPr lang="el-GR" b="0" i="0" u="none" strike="noStrike" dirty="0">
              <a:solidFill>
                <a:srgbClr val="474747"/>
              </a:solidFill>
              <a:effectLst/>
            </a:rPr>
            <a:t>↓</a:t>
          </a:r>
          <a:r>
            <a:rPr lang="en-US" b="0" i="0" u="none" strike="noStrike" dirty="0">
              <a:solidFill>
                <a:srgbClr val="474747"/>
              </a:solidFill>
              <a:effectLst/>
            </a:rPr>
            <a:t> </a:t>
          </a:r>
          <a:r>
            <a:rPr lang="el-GR" b="0" i="0" u="none" strike="noStrike" dirty="0">
              <a:solidFill>
                <a:srgbClr val="474747"/>
              </a:solidFill>
              <a:effectLst/>
            </a:rPr>
            <a:t>θ/αποκρισιμότητας +</a:t>
          </a:r>
          <a:r>
            <a:rPr lang="el-GR" baseline="0" dirty="0"/>
            <a:t> μονή, στενή κατανομή</a:t>
          </a:r>
          <a:r>
            <a:rPr lang="en-US" baseline="0" dirty="0"/>
            <a:t> </a:t>
          </a:r>
          <a:r>
            <a:rPr lang="el-GR" baseline="0" dirty="0"/>
            <a:t>(</a:t>
          </a:r>
          <a:r>
            <a:rPr lang="en-US" baseline="0" dirty="0"/>
            <a:t>DLS),</a:t>
          </a:r>
          <a:r>
            <a:rPr lang="el-GR" baseline="0" dirty="0"/>
            <a:t> μετατόπιση </a:t>
          </a:r>
          <a:r>
            <a:rPr lang="en-US" baseline="0" dirty="0"/>
            <a:t>Q band + </a:t>
          </a:r>
          <a:r>
            <a:rPr lang="en-US" dirty="0"/>
            <a:t>FRET CDs-ZnPc</a:t>
          </a:r>
          <a:r>
            <a:rPr lang="en-US" baseline="0" dirty="0"/>
            <a:t> </a:t>
          </a:r>
          <a:r>
            <a:rPr lang="el-GR" baseline="0" dirty="0"/>
            <a:t>(</a:t>
          </a:r>
          <a:r>
            <a:rPr lang="en-US" baseline="0" dirty="0"/>
            <a:t>UV)</a:t>
          </a:r>
          <a:endParaRPr lang="en-US" baseline="-25000" dirty="0"/>
        </a:p>
      </dgm:t>
    </dgm:pt>
    <dgm:pt modelId="{5BB7F5F0-A5D6-408B-ACF2-DD98FFA6F14C}" type="parTrans" cxnId="{D9F35C68-9BE6-424A-A65C-5B3E0560737C}">
      <dgm:prSet/>
      <dgm:spPr/>
      <dgm:t>
        <a:bodyPr/>
        <a:lstStyle/>
        <a:p>
          <a:endParaRPr lang="en-US"/>
        </a:p>
      </dgm:t>
    </dgm:pt>
    <dgm:pt modelId="{9FE9305C-CCCD-4DA5-97E3-AE6E63324C42}" type="sibTrans" cxnId="{D9F35C68-9BE6-424A-A65C-5B3E0560737C}">
      <dgm:prSet/>
      <dgm:spPr/>
      <dgm:t>
        <a:bodyPr/>
        <a:lstStyle/>
        <a:p>
          <a:endParaRPr lang="en-US"/>
        </a:p>
      </dgm:t>
    </dgm:pt>
    <dgm:pt modelId="{2392A6C3-7214-4715-8C65-3A55E6F29D4E}">
      <dgm:prSet/>
      <dgm:spPr/>
      <dgm:t>
        <a:bodyPr/>
        <a:lstStyle/>
        <a:p>
          <a:pPr>
            <a:buFont typeface="Symbol" pitchFamily="2" charset="2"/>
            <a:buChar char=""/>
          </a:pP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PNIPAM 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διευκολύνει κυτταρική πρόσληψη της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ZnPc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 Όλα τα δείγματα βιοσυμβατά,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(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εκτός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PNIPAM/Pc), 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παράγουν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ROS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  <a:sym typeface="Wingdings" pitchFamily="2" charset="2"/>
            </a:rPr>
            <a:t> 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  <a:sym typeface="Wingdings" pitchFamily="2" charset="2"/>
            </a:rPr>
            <a:t>υποσχόμενα για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  <a:sym typeface="Wingdings" pitchFamily="2" charset="2"/>
            </a:rPr>
            <a:t>PDT</a:t>
          </a:r>
          <a:endParaRPr lang="en-US" dirty="0"/>
        </a:p>
      </dgm:t>
    </dgm:pt>
    <dgm:pt modelId="{53D8D5D3-8863-42C2-B0E9-FB9970A9448D}" type="parTrans" cxnId="{38F6979F-EDC8-4DDE-9359-9889328935E7}">
      <dgm:prSet/>
      <dgm:spPr/>
      <dgm:t>
        <a:bodyPr/>
        <a:lstStyle/>
        <a:p>
          <a:endParaRPr lang="en-US"/>
        </a:p>
      </dgm:t>
    </dgm:pt>
    <dgm:pt modelId="{0124A419-16B7-4902-A6BA-79CA4F5C5D18}" type="sibTrans" cxnId="{38F6979F-EDC8-4DDE-9359-9889328935E7}">
      <dgm:prSet/>
      <dgm:spPr/>
      <dgm:t>
        <a:bodyPr/>
        <a:lstStyle/>
        <a:p>
          <a:endParaRPr lang="en-US"/>
        </a:p>
      </dgm:t>
    </dgm:pt>
    <dgm:pt modelId="{231578D6-19D4-4A5E-A606-655F54E219B6}">
      <dgm:prSet/>
      <dgm:spPr/>
      <dgm:t>
        <a:bodyPr/>
        <a:lstStyle/>
        <a:p>
          <a:r>
            <a:rPr lang="en-US" dirty="0"/>
            <a:t>ZPD: </a:t>
          </a:r>
          <a:r>
            <a:rPr lang="el-GR" dirty="0"/>
            <a:t>3 κέντρα φωτοφωταύγειας</a:t>
          </a:r>
          <a:r>
            <a:rPr lang="el-GR" dirty="0">
              <a:sym typeface="Wingdings" pitchFamily="2" charset="2"/>
            </a:rPr>
            <a:t> ρύθμιση λ ενεργοποίησης ανάλογα με επιθυμητό βάθος διείσδυσης + βιοαπεικόνιση </a:t>
          </a:r>
          <a:endParaRPr lang="en-US" dirty="0"/>
        </a:p>
      </dgm:t>
    </dgm:pt>
    <dgm:pt modelId="{B810B2B1-70FC-42A3-92C2-86D75774175D}" type="parTrans" cxnId="{55D3B8DD-4634-4D16-A1CC-A7999E6A02C9}">
      <dgm:prSet/>
      <dgm:spPr/>
      <dgm:t>
        <a:bodyPr/>
        <a:lstStyle/>
        <a:p>
          <a:endParaRPr lang="en-US"/>
        </a:p>
      </dgm:t>
    </dgm:pt>
    <dgm:pt modelId="{D499B900-9BEF-41B9-9B9D-B8BF9AD0D4D1}" type="sibTrans" cxnId="{55D3B8DD-4634-4D16-A1CC-A7999E6A02C9}">
      <dgm:prSet/>
      <dgm:spPr/>
      <dgm:t>
        <a:bodyPr/>
        <a:lstStyle/>
        <a:p>
          <a:endParaRPr lang="en-US"/>
        </a:p>
      </dgm:t>
    </dgm:pt>
    <dgm:pt modelId="{1AA859D1-7784-F640-AF4F-0F6B6F0959F9}">
      <dgm:prSet/>
      <dgm:spPr/>
      <dgm:t>
        <a:bodyPr/>
        <a:lstStyle/>
        <a:p>
          <a:r>
            <a:rPr lang="en-US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abs</a:t>
          </a:r>
          <a:r>
            <a:rPr lang="en-US" baseline="-250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PNIPAM</a:t>
          </a:r>
          <a:r>
            <a:rPr lang="en-US" baseline="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:</a:t>
          </a:r>
          <a:r>
            <a:rPr lang="el-GR" baseline="-25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310 n</a:t>
          </a:r>
          <a:r>
            <a:rPr lang="es-E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m. PL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προκαλείται από συσσώρευση (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AIE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) – Φωταύγεια Συστάδας (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CL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).Το λ εξαρτάται από την διαμόρφωση των ακτινοβολημένων αλυσίδων.</a:t>
          </a:r>
          <a:r>
            <a:rPr lang="el-GR" b="1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 </a:t>
          </a:r>
          <a:endParaRPr lang="el-GR" dirty="0">
            <a:latin typeface="+mn-lt"/>
          </a:endParaRPr>
        </a:p>
      </dgm:t>
    </dgm:pt>
    <dgm:pt modelId="{07EB4D20-66D3-E549-8B6C-33F2383F8DA0}" type="parTrans" cxnId="{F08EF06A-038A-6D4C-969A-3833D809A598}">
      <dgm:prSet/>
      <dgm:spPr/>
      <dgm:t>
        <a:bodyPr/>
        <a:lstStyle/>
        <a:p>
          <a:endParaRPr lang="el-GR"/>
        </a:p>
      </dgm:t>
    </dgm:pt>
    <dgm:pt modelId="{ECCB636C-C143-604C-860D-EF6A5D03B48D}" type="sibTrans" cxnId="{F08EF06A-038A-6D4C-969A-3833D809A598}">
      <dgm:prSet/>
      <dgm:spPr/>
      <dgm:t>
        <a:bodyPr/>
        <a:lstStyle/>
        <a:p>
          <a:endParaRPr lang="el-GR"/>
        </a:p>
      </dgm:t>
    </dgm:pt>
    <dgm:pt modelId="{F94E37B5-8598-964B-80B8-93C3A6E001CC}">
      <dgm:prSet/>
      <dgm:spPr/>
      <dgm:t>
        <a:bodyPr/>
        <a:lstStyle/>
        <a:p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Σύμπλεξη: μη ομοιοπολικά. [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CDs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: </a:t>
          </a:r>
          <a:r>
            <a:rPr lang="el-GR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φυσ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σταυροδεσμοί. Δίκτυο-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Pc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: δεσμοί υδρογόνου, π-π αλληλεπιδράσεις, διπόλου-διπόλου, ηλεκτροστατική αυτοσυναρμολόγηση.] </a:t>
          </a:r>
          <a:endParaRPr lang="el-GR" dirty="0"/>
        </a:p>
      </dgm:t>
    </dgm:pt>
    <dgm:pt modelId="{D4CFB578-7155-2D4A-ADF1-DCF7669AE0A0}" type="parTrans" cxnId="{FA69D68D-52CE-7B41-9877-F791555DF3BC}">
      <dgm:prSet/>
      <dgm:spPr/>
      <dgm:t>
        <a:bodyPr/>
        <a:lstStyle/>
        <a:p>
          <a:endParaRPr lang="el-GR"/>
        </a:p>
      </dgm:t>
    </dgm:pt>
    <dgm:pt modelId="{788700F4-D299-0F42-B7F1-F01D252D87B7}" type="sibTrans" cxnId="{FA69D68D-52CE-7B41-9877-F791555DF3BC}">
      <dgm:prSet/>
      <dgm:spPr/>
      <dgm:t>
        <a:bodyPr/>
        <a:lstStyle/>
        <a:p>
          <a:endParaRPr lang="el-GR"/>
        </a:p>
      </dgm:t>
    </dgm:pt>
    <dgm:pt modelId="{43CB0509-E209-5B4C-9D5D-612BF0C7D973}" type="pres">
      <dgm:prSet presAssocID="{37E84373-FC33-42BE-99EF-B6425122BECE}" presName="vert0" presStyleCnt="0">
        <dgm:presLayoutVars>
          <dgm:dir/>
          <dgm:animOne val="branch"/>
          <dgm:animLvl val="lvl"/>
        </dgm:presLayoutVars>
      </dgm:prSet>
      <dgm:spPr/>
    </dgm:pt>
    <dgm:pt modelId="{A79A0235-D7C5-924A-9FB1-6B3B02178215}" type="pres">
      <dgm:prSet presAssocID="{193AB949-0A72-4520-B77D-1AC74B6DF6F2}" presName="thickLine" presStyleLbl="alignNode1" presStyleIdx="0" presStyleCnt="6"/>
      <dgm:spPr/>
    </dgm:pt>
    <dgm:pt modelId="{11562787-E614-5546-A50E-C8E2C6B32554}" type="pres">
      <dgm:prSet presAssocID="{193AB949-0A72-4520-B77D-1AC74B6DF6F2}" presName="horz1" presStyleCnt="0"/>
      <dgm:spPr/>
    </dgm:pt>
    <dgm:pt modelId="{A0269968-FCD2-4E48-B8CD-9FA6D074496A}" type="pres">
      <dgm:prSet presAssocID="{193AB949-0A72-4520-B77D-1AC74B6DF6F2}" presName="tx1" presStyleLbl="revTx" presStyleIdx="0" presStyleCnt="6"/>
      <dgm:spPr/>
    </dgm:pt>
    <dgm:pt modelId="{FCD80199-4C85-F44C-B066-3F3D8EBA9431}" type="pres">
      <dgm:prSet presAssocID="{193AB949-0A72-4520-B77D-1AC74B6DF6F2}" presName="vert1" presStyleCnt="0"/>
      <dgm:spPr/>
    </dgm:pt>
    <dgm:pt modelId="{72D0A7A4-8A61-CB4B-B080-B31CDBDBB547}" type="pres">
      <dgm:prSet presAssocID="{F94E37B5-8598-964B-80B8-93C3A6E001CC}" presName="thickLine" presStyleLbl="alignNode1" presStyleIdx="1" presStyleCnt="6"/>
      <dgm:spPr/>
    </dgm:pt>
    <dgm:pt modelId="{0B4D1D6B-3090-3C4D-B4CD-5DCE5B5F1AB4}" type="pres">
      <dgm:prSet presAssocID="{F94E37B5-8598-964B-80B8-93C3A6E001CC}" presName="horz1" presStyleCnt="0"/>
      <dgm:spPr/>
    </dgm:pt>
    <dgm:pt modelId="{8FD9B7FE-8650-7947-A1FE-2074A8822B59}" type="pres">
      <dgm:prSet presAssocID="{F94E37B5-8598-964B-80B8-93C3A6E001CC}" presName="tx1" presStyleLbl="revTx" presStyleIdx="1" presStyleCnt="6"/>
      <dgm:spPr/>
    </dgm:pt>
    <dgm:pt modelId="{8F7BF5E1-17A2-CB4A-A16D-7471D00FEAB0}" type="pres">
      <dgm:prSet presAssocID="{F94E37B5-8598-964B-80B8-93C3A6E001CC}" presName="vert1" presStyleCnt="0"/>
      <dgm:spPr/>
    </dgm:pt>
    <dgm:pt modelId="{DCDDBF70-625B-8549-8104-A12AAF70B32D}" type="pres">
      <dgm:prSet presAssocID="{D9FEBB82-DD5E-429C-83B3-DD9B48B320DD}" presName="thickLine" presStyleLbl="alignNode1" presStyleIdx="2" presStyleCnt="6"/>
      <dgm:spPr/>
    </dgm:pt>
    <dgm:pt modelId="{A7EBC9E4-AA00-F345-91F7-F1215AC71DF1}" type="pres">
      <dgm:prSet presAssocID="{D9FEBB82-DD5E-429C-83B3-DD9B48B320DD}" presName="horz1" presStyleCnt="0"/>
      <dgm:spPr/>
    </dgm:pt>
    <dgm:pt modelId="{A68AE1A4-560C-FF49-828B-58AF8886EE4B}" type="pres">
      <dgm:prSet presAssocID="{D9FEBB82-DD5E-429C-83B3-DD9B48B320DD}" presName="tx1" presStyleLbl="revTx" presStyleIdx="2" presStyleCnt="6"/>
      <dgm:spPr/>
    </dgm:pt>
    <dgm:pt modelId="{10E09A2D-69D3-984D-8E82-89A56508265F}" type="pres">
      <dgm:prSet presAssocID="{D9FEBB82-DD5E-429C-83B3-DD9B48B320DD}" presName="vert1" presStyleCnt="0"/>
      <dgm:spPr/>
    </dgm:pt>
    <dgm:pt modelId="{D35E3C8E-77DF-E845-864F-AD791B2A2D1B}" type="pres">
      <dgm:prSet presAssocID="{1AA859D1-7784-F640-AF4F-0F6B6F0959F9}" presName="thickLine" presStyleLbl="alignNode1" presStyleIdx="3" presStyleCnt="6"/>
      <dgm:spPr/>
    </dgm:pt>
    <dgm:pt modelId="{D13261AD-A1AA-8C43-8738-A2E1C7F3701A}" type="pres">
      <dgm:prSet presAssocID="{1AA859D1-7784-F640-AF4F-0F6B6F0959F9}" presName="horz1" presStyleCnt="0"/>
      <dgm:spPr/>
    </dgm:pt>
    <dgm:pt modelId="{ABC900CA-FD55-D14A-9729-2C46423F04F1}" type="pres">
      <dgm:prSet presAssocID="{1AA859D1-7784-F640-AF4F-0F6B6F0959F9}" presName="tx1" presStyleLbl="revTx" presStyleIdx="3" presStyleCnt="6"/>
      <dgm:spPr/>
    </dgm:pt>
    <dgm:pt modelId="{17AFE400-7BCD-6B43-B28C-86713FABEE4F}" type="pres">
      <dgm:prSet presAssocID="{1AA859D1-7784-F640-AF4F-0F6B6F0959F9}" presName="vert1" presStyleCnt="0"/>
      <dgm:spPr/>
    </dgm:pt>
    <dgm:pt modelId="{98C79251-9272-F648-957E-CA9A1BE2C8D6}" type="pres">
      <dgm:prSet presAssocID="{2392A6C3-7214-4715-8C65-3A55E6F29D4E}" presName="thickLine" presStyleLbl="alignNode1" presStyleIdx="4" presStyleCnt="6"/>
      <dgm:spPr/>
    </dgm:pt>
    <dgm:pt modelId="{BD187A09-2CE3-884A-9756-C394C41CF91B}" type="pres">
      <dgm:prSet presAssocID="{2392A6C3-7214-4715-8C65-3A55E6F29D4E}" presName="horz1" presStyleCnt="0"/>
      <dgm:spPr/>
    </dgm:pt>
    <dgm:pt modelId="{328D35A1-59F7-084A-9DBB-586702964EDA}" type="pres">
      <dgm:prSet presAssocID="{2392A6C3-7214-4715-8C65-3A55E6F29D4E}" presName="tx1" presStyleLbl="revTx" presStyleIdx="4" presStyleCnt="6"/>
      <dgm:spPr/>
    </dgm:pt>
    <dgm:pt modelId="{3AE05DCE-2238-E24C-BE4C-4464D7AB044A}" type="pres">
      <dgm:prSet presAssocID="{2392A6C3-7214-4715-8C65-3A55E6F29D4E}" presName="vert1" presStyleCnt="0"/>
      <dgm:spPr/>
    </dgm:pt>
    <dgm:pt modelId="{A9D852DA-1435-FF4D-90E4-E4DC387FE98D}" type="pres">
      <dgm:prSet presAssocID="{231578D6-19D4-4A5E-A606-655F54E219B6}" presName="thickLine" presStyleLbl="alignNode1" presStyleIdx="5" presStyleCnt="6"/>
      <dgm:spPr/>
    </dgm:pt>
    <dgm:pt modelId="{5EDBB4AE-6E7E-A74D-AF8F-96D1C3B9426B}" type="pres">
      <dgm:prSet presAssocID="{231578D6-19D4-4A5E-A606-655F54E219B6}" presName="horz1" presStyleCnt="0"/>
      <dgm:spPr/>
    </dgm:pt>
    <dgm:pt modelId="{3FEEF7B5-7087-654F-92EC-442F9801494F}" type="pres">
      <dgm:prSet presAssocID="{231578D6-19D4-4A5E-A606-655F54E219B6}" presName="tx1" presStyleLbl="revTx" presStyleIdx="5" presStyleCnt="6"/>
      <dgm:spPr/>
    </dgm:pt>
    <dgm:pt modelId="{90F1C0D4-3DF1-8541-848C-F767FD80765F}" type="pres">
      <dgm:prSet presAssocID="{231578D6-19D4-4A5E-A606-655F54E219B6}" presName="vert1" presStyleCnt="0"/>
      <dgm:spPr/>
    </dgm:pt>
  </dgm:ptLst>
  <dgm:cxnLst>
    <dgm:cxn modelId="{606B990B-1186-404A-87D7-8E4D2B4D0C0A}" type="presOf" srcId="{193AB949-0A72-4520-B77D-1AC74B6DF6F2}" destId="{A0269968-FCD2-4E48-B8CD-9FA6D074496A}" srcOrd="0" destOrd="0" presId="urn:microsoft.com/office/officeart/2008/layout/LinedList"/>
    <dgm:cxn modelId="{124BD510-5C45-DD4A-B499-11E09CCD995F}" type="presOf" srcId="{D9FEBB82-DD5E-429C-83B3-DD9B48B320DD}" destId="{A68AE1A4-560C-FF49-828B-58AF8886EE4B}" srcOrd="0" destOrd="0" presId="urn:microsoft.com/office/officeart/2008/layout/LinedList"/>
    <dgm:cxn modelId="{EC3DC722-AFCA-45A8-AE71-47A0BF116BED}" srcId="{37E84373-FC33-42BE-99EF-B6425122BECE}" destId="{193AB949-0A72-4520-B77D-1AC74B6DF6F2}" srcOrd="0" destOrd="0" parTransId="{B9F71A93-60AA-4DA9-9826-14CA551EA3D3}" sibTransId="{9B0E6143-016C-40C3-9213-A5FE6D9F2E1F}"/>
    <dgm:cxn modelId="{D0CB433E-1246-9545-BDC6-5B66C471C496}" type="presOf" srcId="{37E84373-FC33-42BE-99EF-B6425122BECE}" destId="{43CB0509-E209-5B4C-9D5D-612BF0C7D973}" srcOrd="0" destOrd="0" presId="urn:microsoft.com/office/officeart/2008/layout/LinedList"/>
    <dgm:cxn modelId="{9ADC0350-0F4F-4D47-8989-2478FFA3EEC2}" type="presOf" srcId="{F94E37B5-8598-964B-80B8-93C3A6E001CC}" destId="{8FD9B7FE-8650-7947-A1FE-2074A8822B59}" srcOrd="0" destOrd="0" presId="urn:microsoft.com/office/officeart/2008/layout/LinedList"/>
    <dgm:cxn modelId="{D9F35C68-9BE6-424A-A65C-5B3E0560737C}" srcId="{37E84373-FC33-42BE-99EF-B6425122BECE}" destId="{D9FEBB82-DD5E-429C-83B3-DD9B48B320DD}" srcOrd="2" destOrd="0" parTransId="{5BB7F5F0-A5D6-408B-ACF2-DD98FFA6F14C}" sibTransId="{9FE9305C-CCCD-4DA5-97E3-AE6E63324C42}"/>
    <dgm:cxn modelId="{F08EF06A-038A-6D4C-969A-3833D809A598}" srcId="{37E84373-FC33-42BE-99EF-B6425122BECE}" destId="{1AA859D1-7784-F640-AF4F-0F6B6F0959F9}" srcOrd="3" destOrd="0" parTransId="{07EB4D20-66D3-E549-8B6C-33F2383F8DA0}" sibTransId="{ECCB636C-C143-604C-860D-EF6A5D03B48D}"/>
    <dgm:cxn modelId="{973D7B86-BE36-E244-99D7-85815620AA67}" type="presOf" srcId="{2392A6C3-7214-4715-8C65-3A55E6F29D4E}" destId="{328D35A1-59F7-084A-9DBB-586702964EDA}" srcOrd="0" destOrd="0" presId="urn:microsoft.com/office/officeart/2008/layout/LinedList"/>
    <dgm:cxn modelId="{FA69D68D-52CE-7B41-9877-F791555DF3BC}" srcId="{37E84373-FC33-42BE-99EF-B6425122BECE}" destId="{F94E37B5-8598-964B-80B8-93C3A6E001CC}" srcOrd="1" destOrd="0" parTransId="{D4CFB578-7155-2D4A-ADF1-DCF7669AE0A0}" sibTransId="{788700F4-D299-0F42-B7F1-F01D252D87B7}"/>
    <dgm:cxn modelId="{38F6979F-EDC8-4DDE-9359-9889328935E7}" srcId="{37E84373-FC33-42BE-99EF-B6425122BECE}" destId="{2392A6C3-7214-4715-8C65-3A55E6F29D4E}" srcOrd="4" destOrd="0" parTransId="{53D8D5D3-8863-42C2-B0E9-FB9970A9448D}" sibTransId="{0124A419-16B7-4902-A6BA-79CA4F5C5D18}"/>
    <dgm:cxn modelId="{D1783FAB-16DA-5F4C-87FC-D4063F3E2AD5}" type="presOf" srcId="{231578D6-19D4-4A5E-A606-655F54E219B6}" destId="{3FEEF7B5-7087-654F-92EC-442F9801494F}" srcOrd="0" destOrd="0" presId="urn:microsoft.com/office/officeart/2008/layout/LinedList"/>
    <dgm:cxn modelId="{55D3B8DD-4634-4D16-A1CC-A7999E6A02C9}" srcId="{37E84373-FC33-42BE-99EF-B6425122BECE}" destId="{231578D6-19D4-4A5E-A606-655F54E219B6}" srcOrd="5" destOrd="0" parTransId="{B810B2B1-70FC-42A3-92C2-86D75774175D}" sibTransId="{D499B900-9BEF-41B9-9B9D-B8BF9AD0D4D1}"/>
    <dgm:cxn modelId="{8275E2F0-5BA6-554D-BA72-553C22691098}" type="presOf" srcId="{1AA859D1-7784-F640-AF4F-0F6B6F0959F9}" destId="{ABC900CA-FD55-D14A-9729-2C46423F04F1}" srcOrd="0" destOrd="0" presId="urn:microsoft.com/office/officeart/2008/layout/LinedList"/>
    <dgm:cxn modelId="{2E73F248-5346-AA4C-B484-DAF0D9B354D9}" type="presParOf" srcId="{43CB0509-E209-5B4C-9D5D-612BF0C7D973}" destId="{A79A0235-D7C5-924A-9FB1-6B3B02178215}" srcOrd="0" destOrd="0" presId="urn:microsoft.com/office/officeart/2008/layout/LinedList"/>
    <dgm:cxn modelId="{FE0DE39D-2DA8-CC47-8A71-EB9F48E6112E}" type="presParOf" srcId="{43CB0509-E209-5B4C-9D5D-612BF0C7D973}" destId="{11562787-E614-5546-A50E-C8E2C6B32554}" srcOrd="1" destOrd="0" presId="urn:microsoft.com/office/officeart/2008/layout/LinedList"/>
    <dgm:cxn modelId="{9151A83B-8D32-354E-A100-DDE5F5241C53}" type="presParOf" srcId="{11562787-E614-5546-A50E-C8E2C6B32554}" destId="{A0269968-FCD2-4E48-B8CD-9FA6D074496A}" srcOrd="0" destOrd="0" presId="urn:microsoft.com/office/officeart/2008/layout/LinedList"/>
    <dgm:cxn modelId="{2E64D946-A600-D546-8E31-FE387829E5A8}" type="presParOf" srcId="{11562787-E614-5546-A50E-C8E2C6B32554}" destId="{FCD80199-4C85-F44C-B066-3F3D8EBA9431}" srcOrd="1" destOrd="0" presId="urn:microsoft.com/office/officeart/2008/layout/LinedList"/>
    <dgm:cxn modelId="{D96288DF-A079-8B46-9BF8-5616FC742473}" type="presParOf" srcId="{43CB0509-E209-5B4C-9D5D-612BF0C7D973}" destId="{72D0A7A4-8A61-CB4B-B080-B31CDBDBB547}" srcOrd="2" destOrd="0" presId="urn:microsoft.com/office/officeart/2008/layout/LinedList"/>
    <dgm:cxn modelId="{8C7E215B-5FAB-BC45-8904-2D210255B3CC}" type="presParOf" srcId="{43CB0509-E209-5B4C-9D5D-612BF0C7D973}" destId="{0B4D1D6B-3090-3C4D-B4CD-5DCE5B5F1AB4}" srcOrd="3" destOrd="0" presId="urn:microsoft.com/office/officeart/2008/layout/LinedList"/>
    <dgm:cxn modelId="{84984C7B-13FF-AB4C-B1A5-57A60202B507}" type="presParOf" srcId="{0B4D1D6B-3090-3C4D-B4CD-5DCE5B5F1AB4}" destId="{8FD9B7FE-8650-7947-A1FE-2074A8822B59}" srcOrd="0" destOrd="0" presId="urn:microsoft.com/office/officeart/2008/layout/LinedList"/>
    <dgm:cxn modelId="{240D3776-CB23-6948-BA64-3D91E5892FB8}" type="presParOf" srcId="{0B4D1D6B-3090-3C4D-B4CD-5DCE5B5F1AB4}" destId="{8F7BF5E1-17A2-CB4A-A16D-7471D00FEAB0}" srcOrd="1" destOrd="0" presId="urn:microsoft.com/office/officeart/2008/layout/LinedList"/>
    <dgm:cxn modelId="{9603F99F-5A64-974A-9637-E3E4E5D907DF}" type="presParOf" srcId="{43CB0509-E209-5B4C-9D5D-612BF0C7D973}" destId="{DCDDBF70-625B-8549-8104-A12AAF70B32D}" srcOrd="4" destOrd="0" presId="urn:microsoft.com/office/officeart/2008/layout/LinedList"/>
    <dgm:cxn modelId="{812C4E14-7F18-C444-9B30-762C9EF5AD61}" type="presParOf" srcId="{43CB0509-E209-5B4C-9D5D-612BF0C7D973}" destId="{A7EBC9E4-AA00-F345-91F7-F1215AC71DF1}" srcOrd="5" destOrd="0" presId="urn:microsoft.com/office/officeart/2008/layout/LinedList"/>
    <dgm:cxn modelId="{5AE9EFC2-6C36-CD46-BCCD-7666600A1C9C}" type="presParOf" srcId="{A7EBC9E4-AA00-F345-91F7-F1215AC71DF1}" destId="{A68AE1A4-560C-FF49-828B-58AF8886EE4B}" srcOrd="0" destOrd="0" presId="urn:microsoft.com/office/officeart/2008/layout/LinedList"/>
    <dgm:cxn modelId="{46154CF8-9ECB-B643-B91E-98D6D5FF4701}" type="presParOf" srcId="{A7EBC9E4-AA00-F345-91F7-F1215AC71DF1}" destId="{10E09A2D-69D3-984D-8E82-89A56508265F}" srcOrd="1" destOrd="0" presId="urn:microsoft.com/office/officeart/2008/layout/LinedList"/>
    <dgm:cxn modelId="{07F1D2A1-18A6-7B4E-89C8-5E9A7BAD2AE6}" type="presParOf" srcId="{43CB0509-E209-5B4C-9D5D-612BF0C7D973}" destId="{D35E3C8E-77DF-E845-864F-AD791B2A2D1B}" srcOrd="6" destOrd="0" presId="urn:microsoft.com/office/officeart/2008/layout/LinedList"/>
    <dgm:cxn modelId="{2802AEE2-C432-4D43-8588-49E55839FD13}" type="presParOf" srcId="{43CB0509-E209-5B4C-9D5D-612BF0C7D973}" destId="{D13261AD-A1AA-8C43-8738-A2E1C7F3701A}" srcOrd="7" destOrd="0" presId="urn:microsoft.com/office/officeart/2008/layout/LinedList"/>
    <dgm:cxn modelId="{18D123D2-92C3-284B-AEBA-915CC5F51837}" type="presParOf" srcId="{D13261AD-A1AA-8C43-8738-A2E1C7F3701A}" destId="{ABC900CA-FD55-D14A-9729-2C46423F04F1}" srcOrd="0" destOrd="0" presId="urn:microsoft.com/office/officeart/2008/layout/LinedList"/>
    <dgm:cxn modelId="{E6F8AC3C-041E-B343-A878-C33E80562650}" type="presParOf" srcId="{D13261AD-A1AA-8C43-8738-A2E1C7F3701A}" destId="{17AFE400-7BCD-6B43-B28C-86713FABEE4F}" srcOrd="1" destOrd="0" presId="urn:microsoft.com/office/officeart/2008/layout/LinedList"/>
    <dgm:cxn modelId="{13B1AB40-1E96-4746-88A8-F2BC784EE127}" type="presParOf" srcId="{43CB0509-E209-5B4C-9D5D-612BF0C7D973}" destId="{98C79251-9272-F648-957E-CA9A1BE2C8D6}" srcOrd="8" destOrd="0" presId="urn:microsoft.com/office/officeart/2008/layout/LinedList"/>
    <dgm:cxn modelId="{6F92CF39-07EE-E049-AA3B-27F272C77B96}" type="presParOf" srcId="{43CB0509-E209-5B4C-9D5D-612BF0C7D973}" destId="{BD187A09-2CE3-884A-9756-C394C41CF91B}" srcOrd="9" destOrd="0" presId="urn:microsoft.com/office/officeart/2008/layout/LinedList"/>
    <dgm:cxn modelId="{1F0F553C-6116-C34F-B682-38E171CC095E}" type="presParOf" srcId="{BD187A09-2CE3-884A-9756-C394C41CF91B}" destId="{328D35A1-59F7-084A-9DBB-586702964EDA}" srcOrd="0" destOrd="0" presId="urn:microsoft.com/office/officeart/2008/layout/LinedList"/>
    <dgm:cxn modelId="{7368A70E-3506-D640-B592-D7556F33A374}" type="presParOf" srcId="{BD187A09-2CE3-884A-9756-C394C41CF91B}" destId="{3AE05DCE-2238-E24C-BE4C-4464D7AB044A}" srcOrd="1" destOrd="0" presId="urn:microsoft.com/office/officeart/2008/layout/LinedList"/>
    <dgm:cxn modelId="{E0158C7A-2A59-7940-A681-EC45E87DA03E}" type="presParOf" srcId="{43CB0509-E209-5B4C-9D5D-612BF0C7D973}" destId="{A9D852DA-1435-FF4D-90E4-E4DC387FE98D}" srcOrd="10" destOrd="0" presId="urn:microsoft.com/office/officeart/2008/layout/LinedList"/>
    <dgm:cxn modelId="{DBF7C731-A369-4F48-ABC5-29E0658843E1}" type="presParOf" srcId="{43CB0509-E209-5B4C-9D5D-612BF0C7D973}" destId="{5EDBB4AE-6E7E-A74D-AF8F-96D1C3B9426B}" srcOrd="11" destOrd="0" presId="urn:microsoft.com/office/officeart/2008/layout/LinedList"/>
    <dgm:cxn modelId="{7CC3D1A6-2D53-9342-8B32-B70667853E65}" type="presParOf" srcId="{5EDBB4AE-6E7E-A74D-AF8F-96D1C3B9426B}" destId="{3FEEF7B5-7087-654F-92EC-442F9801494F}" srcOrd="0" destOrd="0" presId="urn:microsoft.com/office/officeart/2008/layout/LinedList"/>
    <dgm:cxn modelId="{936BBB0B-2FF8-184F-A959-9A661668A380}" type="presParOf" srcId="{5EDBB4AE-6E7E-A74D-AF8F-96D1C3B9426B}" destId="{90F1C0D4-3DF1-8541-848C-F767FD80765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7E84373-FC33-42BE-99EF-B6425122BECE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193AB949-0A72-4520-B77D-1AC74B6DF6F2}">
      <dgm:prSet custT="1"/>
      <dgm:spPr/>
      <dgm:t>
        <a:bodyPr/>
        <a:lstStyle/>
        <a:p>
          <a:r>
            <a:rPr lang="en-US" sz="23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PDT</a:t>
          </a:r>
          <a:r>
            <a:rPr lang="el-GR" sz="23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βιοσυμβατών συμπλόκων. </a:t>
          </a:r>
          <a:r>
            <a:rPr lang="el-GR" sz="23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Συνεστιακή</a:t>
          </a:r>
          <a:r>
            <a:rPr lang="el-GR" sz="23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Μικροσκοπία: χωρικός εντοπισμός στο κύτταρο, μηχανισμός ενδοκυττάρωσης, θανάτου</a:t>
          </a:r>
          <a:r>
            <a:rPr lang="el-GR" sz="2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</a:p>
        <a:p>
          <a:endParaRPr lang="en-US" sz="1800" dirty="0">
            <a:latin typeface="+mn-lt"/>
          </a:endParaRPr>
        </a:p>
      </dgm:t>
    </dgm:pt>
    <dgm:pt modelId="{B9F71A93-60AA-4DA9-9826-14CA551EA3D3}" type="parTrans" cxnId="{EC3DC722-AFCA-45A8-AE71-47A0BF116BED}">
      <dgm:prSet/>
      <dgm:spPr/>
      <dgm:t>
        <a:bodyPr/>
        <a:lstStyle/>
        <a:p>
          <a:endParaRPr lang="en-US"/>
        </a:p>
      </dgm:t>
    </dgm:pt>
    <dgm:pt modelId="{9B0E6143-016C-40C3-9213-A5FE6D9F2E1F}" type="sibTrans" cxnId="{EC3DC722-AFCA-45A8-AE71-47A0BF116BED}">
      <dgm:prSet/>
      <dgm:spPr/>
      <dgm:t>
        <a:bodyPr/>
        <a:lstStyle/>
        <a:p>
          <a:endParaRPr lang="en-US"/>
        </a:p>
      </dgm:t>
    </dgm:pt>
    <dgm:pt modelId="{D9FEBB82-DD5E-429C-83B3-DD9B48B320DD}">
      <dgm:prSet/>
      <dgm:spPr/>
      <dgm:t>
        <a:bodyPr/>
        <a:lstStyle/>
        <a:p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Μορφολογία των συστημάτων: ΤΕΜ,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Raman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,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H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-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NMR 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και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XPS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 </a:t>
          </a:r>
          <a:endParaRPr lang="en-US" dirty="0">
            <a:latin typeface="+mn-lt"/>
          </a:endParaRPr>
        </a:p>
      </dgm:t>
    </dgm:pt>
    <dgm:pt modelId="{5BB7F5F0-A5D6-408B-ACF2-DD98FFA6F14C}" type="parTrans" cxnId="{D9F35C68-9BE6-424A-A65C-5B3E0560737C}">
      <dgm:prSet/>
      <dgm:spPr/>
      <dgm:t>
        <a:bodyPr/>
        <a:lstStyle/>
        <a:p>
          <a:endParaRPr lang="en-US"/>
        </a:p>
      </dgm:t>
    </dgm:pt>
    <dgm:pt modelId="{9FE9305C-CCCD-4DA5-97E3-AE6E63324C42}" type="sibTrans" cxnId="{D9F35C68-9BE6-424A-A65C-5B3E0560737C}">
      <dgm:prSet/>
      <dgm:spPr/>
      <dgm:t>
        <a:bodyPr/>
        <a:lstStyle/>
        <a:p>
          <a:endParaRPr lang="en-US"/>
        </a:p>
      </dgm:t>
    </dgm:pt>
    <dgm:pt modelId="{2392A6C3-7214-4715-8C65-3A55E6F29D4E}">
      <dgm:prSet/>
      <dgm:spPr/>
      <dgm:t>
        <a:bodyPr/>
        <a:lstStyle/>
        <a:p>
          <a:r>
            <a:rPr lang="el-GR" dirty="0">
              <a:latin typeface="+mn-lt"/>
            </a:rPr>
            <a:t>Πολ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υμερισμός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NIPAM 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με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CDs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, χρήση συμπολυμερούς του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ή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άλλων πολυμερών (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Pluronics).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CDs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από βιοαπόβλητα/άλλοι νοθευτές.</a:t>
          </a:r>
          <a:endParaRPr lang="en-US" dirty="0">
            <a:latin typeface="+mn-lt"/>
          </a:endParaRPr>
        </a:p>
      </dgm:t>
    </dgm:pt>
    <dgm:pt modelId="{53D8D5D3-8863-42C2-B0E9-FB9970A9448D}" type="parTrans" cxnId="{38F6979F-EDC8-4DDE-9359-9889328935E7}">
      <dgm:prSet/>
      <dgm:spPr/>
      <dgm:t>
        <a:bodyPr/>
        <a:lstStyle/>
        <a:p>
          <a:endParaRPr lang="en-US"/>
        </a:p>
      </dgm:t>
    </dgm:pt>
    <dgm:pt modelId="{0124A419-16B7-4902-A6BA-79CA4F5C5D18}" type="sibTrans" cxnId="{38F6979F-EDC8-4DDE-9359-9889328935E7}">
      <dgm:prSet/>
      <dgm:spPr/>
      <dgm:t>
        <a:bodyPr/>
        <a:lstStyle/>
        <a:p>
          <a:endParaRPr lang="en-US"/>
        </a:p>
      </dgm:t>
    </dgm:pt>
    <dgm:pt modelId="{231578D6-19D4-4A5E-A606-655F54E219B6}">
      <dgm:prSet/>
      <dgm:spPr/>
      <dgm:t>
        <a:bodyPr/>
        <a:lstStyle/>
        <a:p>
          <a:r>
            <a:rPr lang="el-GR" dirty="0"/>
            <a:t>Άλλες καρκινικές σειρές/υγιή κύτταρα</a:t>
          </a:r>
          <a:r>
            <a:rPr lang="en-US" dirty="0"/>
            <a:t> </a:t>
          </a:r>
          <a:r>
            <a:rPr lang="el-GR" dirty="0"/>
            <a:t>και εάν τα ευρήματα είναι θετικά</a:t>
          </a:r>
          <a:r>
            <a:rPr lang="el-GR" dirty="0">
              <a:sym typeface="Wingdings" pitchFamily="2" charset="2"/>
            </a:rPr>
            <a:t> </a:t>
          </a:r>
          <a:r>
            <a:rPr lang="en-US" dirty="0">
              <a:sym typeface="Wingdings" pitchFamily="2" charset="2"/>
            </a:rPr>
            <a:t>in vivo (</a:t>
          </a:r>
          <a:r>
            <a:rPr lang="el-GR" dirty="0">
              <a:sym typeface="Wingdings" pitchFamily="2" charset="2"/>
            </a:rPr>
            <a:t>παραμένουσα κ/τοξικότητα, τρόποι απέκκρισης)</a:t>
          </a:r>
          <a:endParaRPr lang="en-US" dirty="0"/>
        </a:p>
      </dgm:t>
    </dgm:pt>
    <dgm:pt modelId="{B810B2B1-70FC-42A3-92C2-86D75774175D}" type="parTrans" cxnId="{55D3B8DD-4634-4D16-A1CC-A7999E6A02C9}">
      <dgm:prSet/>
      <dgm:spPr/>
      <dgm:t>
        <a:bodyPr/>
        <a:lstStyle/>
        <a:p>
          <a:endParaRPr lang="en-US"/>
        </a:p>
      </dgm:t>
    </dgm:pt>
    <dgm:pt modelId="{D499B900-9BEF-41B9-9B9D-B8BF9AD0D4D1}" type="sibTrans" cxnId="{55D3B8DD-4634-4D16-A1CC-A7999E6A02C9}">
      <dgm:prSet/>
      <dgm:spPr/>
      <dgm:t>
        <a:bodyPr/>
        <a:lstStyle/>
        <a:p>
          <a:endParaRPr lang="en-US"/>
        </a:p>
      </dgm:t>
    </dgm:pt>
    <dgm:pt modelId="{1AA859D1-7784-F640-AF4F-0F6B6F0959F9}">
      <dgm:prSet/>
      <dgm:spPr/>
      <dgm:t>
        <a:bodyPr/>
        <a:lstStyle/>
        <a:p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Εύρεση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min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αποτελεσματικής δόσης </a:t>
          </a:r>
          <a:r>
            <a:rPr lang="en-US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ZnPc</a:t>
          </a:r>
          <a:r>
            <a:rPr lang="el-GR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  <a:endParaRPr lang="el-GR" dirty="0">
            <a:latin typeface="+mn-lt"/>
          </a:endParaRPr>
        </a:p>
      </dgm:t>
    </dgm:pt>
    <dgm:pt modelId="{07EB4D20-66D3-E549-8B6C-33F2383F8DA0}" type="parTrans" cxnId="{F08EF06A-038A-6D4C-969A-3833D809A598}">
      <dgm:prSet/>
      <dgm:spPr/>
      <dgm:t>
        <a:bodyPr/>
        <a:lstStyle/>
        <a:p>
          <a:endParaRPr lang="el-GR"/>
        </a:p>
      </dgm:t>
    </dgm:pt>
    <dgm:pt modelId="{ECCB636C-C143-604C-860D-EF6A5D03B48D}" type="sibTrans" cxnId="{F08EF06A-038A-6D4C-969A-3833D809A598}">
      <dgm:prSet/>
      <dgm:spPr/>
      <dgm:t>
        <a:bodyPr/>
        <a:lstStyle/>
        <a:p>
          <a:endParaRPr lang="el-GR"/>
        </a:p>
      </dgm:t>
    </dgm:pt>
    <dgm:pt modelId="{43CB0509-E209-5B4C-9D5D-612BF0C7D973}" type="pres">
      <dgm:prSet presAssocID="{37E84373-FC33-42BE-99EF-B6425122BECE}" presName="vert0" presStyleCnt="0">
        <dgm:presLayoutVars>
          <dgm:dir/>
          <dgm:animOne val="branch"/>
          <dgm:animLvl val="lvl"/>
        </dgm:presLayoutVars>
      </dgm:prSet>
      <dgm:spPr/>
    </dgm:pt>
    <dgm:pt modelId="{A79A0235-D7C5-924A-9FB1-6B3B02178215}" type="pres">
      <dgm:prSet presAssocID="{193AB949-0A72-4520-B77D-1AC74B6DF6F2}" presName="thickLine" presStyleLbl="alignNode1" presStyleIdx="0" presStyleCnt="5"/>
      <dgm:spPr/>
    </dgm:pt>
    <dgm:pt modelId="{11562787-E614-5546-A50E-C8E2C6B32554}" type="pres">
      <dgm:prSet presAssocID="{193AB949-0A72-4520-B77D-1AC74B6DF6F2}" presName="horz1" presStyleCnt="0"/>
      <dgm:spPr/>
    </dgm:pt>
    <dgm:pt modelId="{A0269968-FCD2-4E48-B8CD-9FA6D074496A}" type="pres">
      <dgm:prSet presAssocID="{193AB949-0A72-4520-B77D-1AC74B6DF6F2}" presName="tx1" presStyleLbl="revTx" presStyleIdx="0" presStyleCnt="5"/>
      <dgm:spPr/>
    </dgm:pt>
    <dgm:pt modelId="{FCD80199-4C85-F44C-B066-3F3D8EBA9431}" type="pres">
      <dgm:prSet presAssocID="{193AB949-0A72-4520-B77D-1AC74B6DF6F2}" presName="vert1" presStyleCnt="0"/>
      <dgm:spPr/>
    </dgm:pt>
    <dgm:pt modelId="{DCDDBF70-625B-8549-8104-A12AAF70B32D}" type="pres">
      <dgm:prSet presAssocID="{D9FEBB82-DD5E-429C-83B3-DD9B48B320DD}" presName="thickLine" presStyleLbl="alignNode1" presStyleIdx="1" presStyleCnt="5"/>
      <dgm:spPr/>
    </dgm:pt>
    <dgm:pt modelId="{A7EBC9E4-AA00-F345-91F7-F1215AC71DF1}" type="pres">
      <dgm:prSet presAssocID="{D9FEBB82-DD5E-429C-83B3-DD9B48B320DD}" presName="horz1" presStyleCnt="0"/>
      <dgm:spPr/>
    </dgm:pt>
    <dgm:pt modelId="{A68AE1A4-560C-FF49-828B-58AF8886EE4B}" type="pres">
      <dgm:prSet presAssocID="{D9FEBB82-DD5E-429C-83B3-DD9B48B320DD}" presName="tx1" presStyleLbl="revTx" presStyleIdx="1" presStyleCnt="5"/>
      <dgm:spPr/>
    </dgm:pt>
    <dgm:pt modelId="{10E09A2D-69D3-984D-8E82-89A56508265F}" type="pres">
      <dgm:prSet presAssocID="{D9FEBB82-DD5E-429C-83B3-DD9B48B320DD}" presName="vert1" presStyleCnt="0"/>
      <dgm:spPr/>
    </dgm:pt>
    <dgm:pt modelId="{D35E3C8E-77DF-E845-864F-AD791B2A2D1B}" type="pres">
      <dgm:prSet presAssocID="{1AA859D1-7784-F640-AF4F-0F6B6F0959F9}" presName="thickLine" presStyleLbl="alignNode1" presStyleIdx="2" presStyleCnt="5"/>
      <dgm:spPr/>
    </dgm:pt>
    <dgm:pt modelId="{D13261AD-A1AA-8C43-8738-A2E1C7F3701A}" type="pres">
      <dgm:prSet presAssocID="{1AA859D1-7784-F640-AF4F-0F6B6F0959F9}" presName="horz1" presStyleCnt="0"/>
      <dgm:spPr/>
    </dgm:pt>
    <dgm:pt modelId="{ABC900CA-FD55-D14A-9729-2C46423F04F1}" type="pres">
      <dgm:prSet presAssocID="{1AA859D1-7784-F640-AF4F-0F6B6F0959F9}" presName="tx1" presStyleLbl="revTx" presStyleIdx="2" presStyleCnt="5"/>
      <dgm:spPr/>
    </dgm:pt>
    <dgm:pt modelId="{17AFE400-7BCD-6B43-B28C-86713FABEE4F}" type="pres">
      <dgm:prSet presAssocID="{1AA859D1-7784-F640-AF4F-0F6B6F0959F9}" presName="vert1" presStyleCnt="0"/>
      <dgm:spPr/>
    </dgm:pt>
    <dgm:pt modelId="{98C79251-9272-F648-957E-CA9A1BE2C8D6}" type="pres">
      <dgm:prSet presAssocID="{2392A6C3-7214-4715-8C65-3A55E6F29D4E}" presName="thickLine" presStyleLbl="alignNode1" presStyleIdx="3" presStyleCnt="5"/>
      <dgm:spPr/>
    </dgm:pt>
    <dgm:pt modelId="{BD187A09-2CE3-884A-9756-C394C41CF91B}" type="pres">
      <dgm:prSet presAssocID="{2392A6C3-7214-4715-8C65-3A55E6F29D4E}" presName="horz1" presStyleCnt="0"/>
      <dgm:spPr/>
    </dgm:pt>
    <dgm:pt modelId="{328D35A1-59F7-084A-9DBB-586702964EDA}" type="pres">
      <dgm:prSet presAssocID="{2392A6C3-7214-4715-8C65-3A55E6F29D4E}" presName="tx1" presStyleLbl="revTx" presStyleIdx="3" presStyleCnt="5"/>
      <dgm:spPr/>
    </dgm:pt>
    <dgm:pt modelId="{3AE05DCE-2238-E24C-BE4C-4464D7AB044A}" type="pres">
      <dgm:prSet presAssocID="{2392A6C3-7214-4715-8C65-3A55E6F29D4E}" presName="vert1" presStyleCnt="0"/>
      <dgm:spPr/>
    </dgm:pt>
    <dgm:pt modelId="{A9D852DA-1435-FF4D-90E4-E4DC387FE98D}" type="pres">
      <dgm:prSet presAssocID="{231578D6-19D4-4A5E-A606-655F54E219B6}" presName="thickLine" presStyleLbl="alignNode1" presStyleIdx="4" presStyleCnt="5"/>
      <dgm:spPr/>
    </dgm:pt>
    <dgm:pt modelId="{5EDBB4AE-6E7E-A74D-AF8F-96D1C3B9426B}" type="pres">
      <dgm:prSet presAssocID="{231578D6-19D4-4A5E-A606-655F54E219B6}" presName="horz1" presStyleCnt="0"/>
      <dgm:spPr/>
    </dgm:pt>
    <dgm:pt modelId="{3FEEF7B5-7087-654F-92EC-442F9801494F}" type="pres">
      <dgm:prSet presAssocID="{231578D6-19D4-4A5E-A606-655F54E219B6}" presName="tx1" presStyleLbl="revTx" presStyleIdx="4" presStyleCnt="5"/>
      <dgm:spPr/>
    </dgm:pt>
    <dgm:pt modelId="{90F1C0D4-3DF1-8541-848C-F767FD80765F}" type="pres">
      <dgm:prSet presAssocID="{231578D6-19D4-4A5E-A606-655F54E219B6}" presName="vert1" presStyleCnt="0"/>
      <dgm:spPr/>
    </dgm:pt>
  </dgm:ptLst>
  <dgm:cxnLst>
    <dgm:cxn modelId="{EC3DC722-AFCA-45A8-AE71-47A0BF116BED}" srcId="{37E84373-FC33-42BE-99EF-B6425122BECE}" destId="{193AB949-0A72-4520-B77D-1AC74B6DF6F2}" srcOrd="0" destOrd="0" parTransId="{B9F71A93-60AA-4DA9-9826-14CA551EA3D3}" sibTransId="{9B0E6143-016C-40C3-9213-A5FE6D9F2E1F}"/>
    <dgm:cxn modelId="{9F77B430-0C61-E946-B469-56CD6F5DCE58}" type="presOf" srcId="{2392A6C3-7214-4715-8C65-3A55E6F29D4E}" destId="{328D35A1-59F7-084A-9DBB-586702964EDA}" srcOrd="0" destOrd="0" presId="urn:microsoft.com/office/officeart/2008/layout/LinedList"/>
    <dgm:cxn modelId="{D0CB433E-1246-9545-BDC6-5B66C471C496}" type="presOf" srcId="{37E84373-FC33-42BE-99EF-B6425122BECE}" destId="{43CB0509-E209-5B4C-9D5D-612BF0C7D973}" srcOrd="0" destOrd="0" presId="urn:microsoft.com/office/officeart/2008/layout/LinedList"/>
    <dgm:cxn modelId="{D9F35C68-9BE6-424A-A65C-5B3E0560737C}" srcId="{37E84373-FC33-42BE-99EF-B6425122BECE}" destId="{D9FEBB82-DD5E-429C-83B3-DD9B48B320DD}" srcOrd="1" destOrd="0" parTransId="{5BB7F5F0-A5D6-408B-ACF2-DD98FFA6F14C}" sibTransId="{9FE9305C-CCCD-4DA5-97E3-AE6E63324C42}"/>
    <dgm:cxn modelId="{F08EF06A-038A-6D4C-969A-3833D809A598}" srcId="{37E84373-FC33-42BE-99EF-B6425122BECE}" destId="{1AA859D1-7784-F640-AF4F-0F6B6F0959F9}" srcOrd="2" destOrd="0" parTransId="{07EB4D20-66D3-E549-8B6C-33F2383F8DA0}" sibTransId="{ECCB636C-C143-604C-860D-EF6A5D03B48D}"/>
    <dgm:cxn modelId="{466B126D-9CB8-344B-A75F-6364E2969FD9}" type="presOf" srcId="{193AB949-0A72-4520-B77D-1AC74B6DF6F2}" destId="{A0269968-FCD2-4E48-B8CD-9FA6D074496A}" srcOrd="0" destOrd="0" presId="urn:microsoft.com/office/officeart/2008/layout/LinedList"/>
    <dgm:cxn modelId="{38F6979F-EDC8-4DDE-9359-9889328935E7}" srcId="{37E84373-FC33-42BE-99EF-B6425122BECE}" destId="{2392A6C3-7214-4715-8C65-3A55E6F29D4E}" srcOrd="3" destOrd="0" parTransId="{53D8D5D3-8863-42C2-B0E9-FB9970A9448D}" sibTransId="{0124A419-16B7-4902-A6BA-79CA4F5C5D18}"/>
    <dgm:cxn modelId="{448D7DA1-115A-0D46-9F39-40F69CCE1FB3}" type="presOf" srcId="{1AA859D1-7784-F640-AF4F-0F6B6F0959F9}" destId="{ABC900CA-FD55-D14A-9729-2C46423F04F1}" srcOrd="0" destOrd="0" presId="urn:microsoft.com/office/officeart/2008/layout/LinedList"/>
    <dgm:cxn modelId="{884B01B8-5C06-7A46-A70E-F49B9C696D22}" type="presOf" srcId="{231578D6-19D4-4A5E-A606-655F54E219B6}" destId="{3FEEF7B5-7087-654F-92EC-442F9801494F}" srcOrd="0" destOrd="0" presId="urn:microsoft.com/office/officeart/2008/layout/LinedList"/>
    <dgm:cxn modelId="{59FABFB8-808C-C540-8F98-B7FB525BD8F5}" type="presOf" srcId="{D9FEBB82-DD5E-429C-83B3-DD9B48B320DD}" destId="{A68AE1A4-560C-FF49-828B-58AF8886EE4B}" srcOrd="0" destOrd="0" presId="urn:microsoft.com/office/officeart/2008/layout/LinedList"/>
    <dgm:cxn modelId="{55D3B8DD-4634-4D16-A1CC-A7999E6A02C9}" srcId="{37E84373-FC33-42BE-99EF-B6425122BECE}" destId="{231578D6-19D4-4A5E-A606-655F54E219B6}" srcOrd="4" destOrd="0" parTransId="{B810B2B1-70FC-42A3-92C2-86D75774175D}" sibTransId="{D499B900-9BEF-41B9-9B9D-B8BF9AD0D4D1}"/>
    <dgm:cxn modelId="{56633424-F116-C84A-A324-8DCD1BFA7FDA}" type="presParOf" srcId="{43CB0509-E209-5B4C-9D5D-612BF0C7D973}" destId="{A79A0235-D7C5-924A-9FB1-6B3B02178215}" srcOrd="0" destOrd="0" presId="urn:microsoft.com/office/officeart/2008/layout/LinedList"/>
    <dgm:cxn modelId="{009AA548-F867-A04F-8118-B059E5801B34}" type="presParOf" srcId="{43CB0509-E209-5B4C-9D5D-612BF0C7D973}" destId="{11562787-E614-5546-A50E-C8E2C6B32554}" srcOrd="1" destOrd="0" presId="urn:microsoft.com/office/officeart/2008/layout/LinedList"/>
    <dgm:cxn modelId="{0D218A87-4838-484A-AC4D-E7D35140CA2C}" type="presParOf" srcId="{11562787-E614-5546-A50E-C8E2C6B32554}" destId="{A0269968-FCD2-4E48-B8CD-9FA6D074496A}" srcOrd="0" destOrd="0" presId="urn:microsoft.com/office/officeart/2008/layout/LinedList"/>
    <dgm:cxn modelId="{4DF4148E-2CD1-184A-AB6E-FB5998048BD3}" type="presParOf" srcId="{11562787-E614-5546-A50E-C8E2C6B32554}" destId="{FCD80199-4C85-F44C-B066-3F3D8EBA9431}" srcOrd="1" destOrd="0" presId="urn:microsoft.com/office/officeart/2008/layout/LinedList"/>
    <dgm:cxn modelId="{2FF2A572-1F2E-C841-9397-5C72E63D1A34}" type="presParOf" srcId="{43CB0509-E209-5B4C-9D5D-612BF0C7D973}" destId="{DCDDBF70-625B-8549-8104-A12AAF70B32D}" srcOrd="2" destOrd="0" presId="urn:microsoft.com/office/officeart/2008/layout/LinedList"/>
    <dgm:cxn modelId="{4C417879-4CBC-7940-8344-DD8DFAB8C5BD}" type="presParOf" srcId="{43CB0509-E209-5B4C-9D5D-612BF0C7D973}" destId="{A7EBC9E4-AA00-F345-91F7-F1215AC71DF1}" srcOrd="3" destOrd="0" presId="urn:microsoft.com/office/officeart/2008/layout/LinedList"/>
    <dgm:cxn modelId="{75B9FA09-DCE2-074E-B775-CDC34F5F9E6C}" type="presParOf" srcId="{A7EBC9E4-AA00-F345-91F7-F1215AC71DF1}" destId="{A68AE1A4-560C-FF49-828B-58AF8886EE4B}" srcOrd="0" destOrd="0" presId="urn:microsoft.com/office/officeart/2008/layout/LinedList"/>
    <dgm:cxn modelId="{3A4BF175-F34C-224B-A753-00EE1BA289F7}" type="presParOf" srcId="{A7EBC9E4-AA00-F345-91F7-F1215AC71DF1}" destId="{10E09A2D-69D3-984D-8E82-89A56508265F}" srcOrd="1" destOrd="0" presId="urn:microsoft.com/office/officeart/2008/layout/LinedList"/>
    <dgm:cxn modelId="{6CB9A9E9-2098-B74B-8D4A-761443005BD7}" type="presParOf" srcId="{43CB0509-E209-5B4C-9D5D-612BF0C7D973}" destId="{D35E3C8E-77DF-E845-864F-AD791B2A2D1B}" srcOrd="4" destOrd="0" presId="urn:microsoft.com/office/officeart/2008/layout/LinedList"/>
    <dgm:cxn modelId="{1CB6106E-5D2B-0B41-A92A-4F46AA8DEB11}" type="presParOf" srcId="{43CB0509-E209-5B4C-9D5D-612BF0C7D973}" destId="{D13261AD-A1AA-8C43-8738-A2E1C7F3701A}" srcOrd="5" destOrd="0" presId="urn:microsoft.com/office/officeart/2008/layout/LinedList"/>
    <dgm:cxn modelId="{99921B80-FBFB-4244-A24C-F1D507A34F69}" type="presParOf" srcId="{D13261AD-A1AA-8C43-8738-A2E1C7F3701A}" destId="{ABC900CA-FD55-D14A-9729-2C46423F04F1}" srcOrd="0" destOrd="0" presId="urn:microsoft.com/office/officeart/2008/layout/LinedList"/>
    <dgm:cxn modelId="{3353D92D-4389-9D46-A9B8-1F8C1FF247CC}" type="presParOf" srcId="{D13261AD-A1AA-8C43-8738-A2E1C7F3701A}" destId="{17AFE400-7BCD-6B43-B28C-86713FABEE4F}" srcOrd="1" destOrd="0" presId="urn:microsoft.com/office/officeart/2008/layout/LinedList"/>
    <dgm:cxn modelId="{6AB50EFC-9CB2-904D-84ED-473806E2BBC0}" type="presParOf" srcId="{43CB0509-E209-5B4C-9D5D-612BF0C7D973}" destId="{98C79251-9272-F648-957E-CA9A1BE2C8D6}" srcOrd="6" destOrd="0" presId="urn:microsoft.com/office/officeart/2008/layout/LinedList"/>
    <dgm:cxn modelId="{6CFD88AF-04E6-E849-AE79-E565BB79C4DF}" type="presParOf" srcId="{43CB0509-E209-5B4C-9D5D-612BF0C7D973}" destId="{BD187A09-2CE3-884A-9756-C394C41CF91B}" srcOrd="7" destOrd="0" presId="urn:microsoft.com/office/officeart/2008/layout/LinedList"/>
    <dgm:cxn modelId="{F2956757-3054-1045-BD4D-B49201DA5F58}" type="presParOf" srcId="{BD187A09-2CE3-884A-9756-C394C41CF91B}" destId="{328D35A1-59F7-084A-9DBB-586702964EDA}" srcOrd="0" destOrd="0" presId="urn:microsoft.com/office/officeart/2008/layout/LinedList"/>
    <dgm:cxn modelId="{C8EBF879-21D5-4546-9DC3-AD62DF887AB2}" type="presParOf" srcId="{BD187A09-2CE3-884A-9756-C394C41CF91B}" destId="{3AE05DCE-2238-E24C-BE4C-4464D7AB044A}" srcOrd="1" destOrd="0" presId="urn:microsoft.com/office/officeart/2008/layout/LinedList"/>
    <dgm:cxn modelId="{7C331D61-8B1A-6B4F-8286-CA9E2F74E7DC}" type="presParOf" srcId="{43CB0509-E209-5B4C-9D5D-612BF0C7D973}" destId="{A9D852DA-1435-FF4D-90E4-E4DC387FE98D}" srcOrd="8" destOrd="0" presId="urn:microsoft.com/office/officeart/2008/layout/LinedList"/>
    <dgm:cxn modelId="{6B645CA2-7AD1-3E4C-90D7-6DEAC035DE03}" type="presParOf" srcId="{43CB0509-E209-5B4C-9D5D-612BF0C7D973}" destId="{5EDBB4AE-6E7E-A74D-AF8F-96D1C3B9426B}" srcOrd="9" destOrd="0" presId="urn:microsoft.com/office/officeart/2008/layout/LinedList"/>
    <dgm:cxn modelId="{4DA317FE-D031-4543-BB6C-376069B0DE22}" type="presParOf" srcId="{5EDBB4AE-6E7E-A74D-AF8F-96D1C3B9426B}" destId="{3FEEF7B5-7087-654F-92EC-442F9801494F}" srcOrd="0" destOrd="0" presId="urn:microsoft.com/office/officeart/2008/layout/LinedList"/>
    <dgm:cxn modelId="{5981DB13-6E58-5944-AF26-602A3D56A31E}" type="presParOf" srcId="{5EDBB4AE-6E7E-A74D-AF8F-96D1C3B9426B}" destId="{90F1C0D4-3DF1-8541-848C-F767FD80765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E1E484-E226-BD42-B52E-1571932CA5F8}">
      <dsp:nvSpPr>
        <dsp:cNvPr id="0" name=""/>
        <dsp:cNvSpPr/>
      </dsp:nvSpPr>
      <dsp:spPr>
        <a:xfrm>
          <a:off x="1346786" y="3517108"/>
          <a:ext cx="1705777" cy="1023466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CQDs: 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UV: 318 nm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FL: 444 nm</a:t>
          </a:r>
        </a:p>
      </dsp:txBody>
      <dsp:txXfrm>
        <a:off x="1346786" y="3517108"/>
        <a:ext cx="1705777" cy="1023466"/>
      </dsp:txXfrm>
    </dsp:sp>
    <dsp:sp modelId="{69FAFE78-1DA0-D04D-87A6-277672A66D12}">
      <dsp:nvSpPr>
        <dsp:cNvPr id="0" name=""/>
        <dsp:cNvSpPr/>
      </dsp:nvSpPr>
      <dsp:spPr>
        <a:xfrm>
          <a:off x="394313" y="15358"/>
          <a:ext cx="1705777" cy="1023466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10%/</a:t>
          </a:r>
          <a:r>
            <a:rPr lang="en-US" sz="1600" kern="1200" dirty="0"/>
            <a:t>25: 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UV: 310 nm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FL: 443 nm</a:t>
          </a:r>
        </a:p>
      </dsp:txBody>
      <dsp:txXfrm>
        <a:off x="394313" y="15358"/>
        <a:ext cx="1705777" cy="1023466"/>
      </dsp:txXfrm>
    </dsp:sp>
    <dsp:sp modelId="{4BEA0EEB-AD7C-9940-A8E2-A8603DCF1EF4}">
      <dsp:nvSpPr>
        <dsp:cNvPr id="0" name=""/>
        <dsp:cNvSpPr/>
      </dsp:nvSpPr>
      <dsp:spPr>
        <a:xfrm>
          <a:off x="2233329" y="0"/>
          <a:ext cx="1705777" cy="1023466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1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10%/</a:t>
          </a:r>
          <a:r>
            <a:rPr lang="en-US" sz="1600" kern="1200" dirty="0"/>
            <a:t>45: 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UV: 310 nm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FL: 442 nm</a:t>
          </a:r>
        </a:p>
      </dsp:txBody>
      <dsp:txXfrm>
        <a:off x="2233329" y="0"/>
        <a:ext cx="1705777" cy="1023466"/>
      </dsp:txXfrm>
    </dsp:sp>
    <dsp:sp modelId="{EDEABFA8-F9F8-D94B-B0B3-6FB0B5B7B914}">
      <dsp:nvSpPr>
        <dsp:cNvPr id="0" name=""/>
        <dsp:cNvSpPr/>
      </dsp:nvSpPr>
      <dsp:spPr>
        <a:xfrm>
          <a:off x="394313" y="1200181"/>
          <a:ext cx="1705777" cy="1023466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</a:t>
          </a:r>
          <a:r>
            <a:rPr lang="el-GR" sz="1600" kern="1200" dirty="0"/>
            <a:t>%/</a:t>
          </a:r>
          <a:r>
            <a:rPr lang="en-US" sz="1600" kern="1200" dirty="0"/>
            <a:t>25: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 UV: 310 nm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FL: 444 nm</a:t>
          </a:r>
        </a:p>
      </dsp:txBody>
      <dsp:txXfrm>
        <a:off x="394313" y="1200181"/>
        <a:ext cx="1705777" cy="1023466"/>
      </dsp:txXfrm>
    </dsp:sp>
    <dsp:sp modelId="{91351730-CE29-FC41-9EF2-80775B6BDDE0}">
      <dsp:nvSpPr>
        <dsp:cNvPr id="0" name=""/>
        <dsp:cNvSpPr/>
      </dsp:nvSpPr>
      <dsp:spPr>
        <a:xfrm>
          <a:off x="2232869" y="1185562"/>
          <a:ext cx="1705777" cy="1023466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26667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20</a:t>
          </a:r>
          <a:r>
            <a:rPr lang="el-GR" sz="1600" kern="1200" dirty="0"/>
            <a:t>%/</a:t>
          </a:r>
          <a:r>
            <a:rPr lang="en-US" sz="1600" kern="1200" dirty="0"/>
            <a:t>45: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 UV: 310 nm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FL: 443 nm</a:t>
          </a:r>
        </a:p>
      </dsp:txBody>
      <dsp:txXfrm>
        <a:off x="2232869" y="1185562"/>
        <a:ext cx="1705777" cy="1023466"/>
      </dsp:txXfrm>
    </dsp:sp>
    <dsp:sp modelId="{066BC7B5-6894-6342-AC75-80C2DA3F8E32}">
      <dsp:nvSpPr>
        <dsp:cNvPr id="0" name=""/>
        <dsp:cNvSpPr/>
      </dsp:nvSpPr>
      <dsp:spPr>
        <a:xfrm>
          <a:off x="394313" y="2376775"/>
          <a:ext cx="1705777" cy="1023466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33333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30%/25: 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UV: 312 nm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FL: 446 nm</a:t>
          </a:r>
        </a:p>
      </dsp:txBody>
      <dsp:txXfrm>
        <a:off x="394313" y="2376775"/>
        <a:ext cx="1705777" cy="1023466"/>
      </dsp:txXfrm>
    </dsp:sp>
    <dsp:sp modelId="{035C404C-75B5-6241-B3D9-5FF741B885A3}">
      <dsp:nvSpPr>
        <dsp:cNvPr id="0" name=""/>
        <dsp:cNvSpPr/>
      </dsp:nvSpPr>
      <dsp:spPr>
        <a:xfrm>
          <a:off x="2233329" y="2376772"/>
          <a:ext cx="1705777" cy="1023466"/>
        </a:xfrm>
        <a:prstGeom prst="rect">
          <a:avLst/>
        </a:prstGeom>
        <a:solidFill>
          <a:schemeClr val="accent3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30%/45: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UV: 312 nm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FL: 447 nm</a:t>
          </a:r>
        </a:p>
      </dsp:txBody>
      <dsp:txXfrm>
        <a:off x="2233329" y="2376772"/>
        <a:ext cx="1705777" cy="10234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D42E45-057C-484A-BD0A-D545B038599F}">
      <dsp:nvSpPr>
        <dsp:cNvPr id="0" name=""/>
        <dsp:cNvSpPr/>
      </dsp:nvSpPr>
      <dsp:spPr>
        <a:xfrm>
          <a:off x="477" y="805722"/>
          <a:ext cx="1862981" cy="1117789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K</a:t>
          </a:r>
          <a:r>
            <a:rPr lang="el-GR" sz="1200" kern="1200" dirty="0" err="1"/>
            <a:t>υρίως</a:t>
          </a:r>
          <a:r>
            <a:rPr lang="el-GR" sz="1200" kern="1200" dirty="0"/>
            <a:t> κορυφές </a:t>
          </a:r>
          <a:r>
            <a:rPr lang="en-US" sz="1200" kern="1200" dirty="0"/>
            <a:t>CDs</a:t>
          </a:r>
          <a:r>
            <a:rPr lang="el-GR" sz="1200" kern="1200" dirty="0"/>
            <a:t>, </a:t>
          </a:r>
          <a:r>
            <a:rPr lang="el-GR" sz="12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αρωματικών ενώσεων </a:t>
          </a:r>
          <a:r>
            <a:rPr lang="en-US" sz="1200" kern="12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 (</a:t>
          </a:r>
          <a:r>
            <a:rPr lang="el-GR" sz="12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ενδιάμεσα ανθρακοποίησης</a:t>
          </a:r>
          <a:r>
            <a:rPr lang="en-US" sz="12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)</a:t>
          </a:r>
          <a:r>
            <a:rPr lang="en-US" sz="1200" kern="1200" dirty="0">
              <a:sym typeface="Wingdings" panose="05000000000000000000" pitchFamily="2" charset="2"/>
            </a:rPr>
            <a:t></a:t>
          </a:r>
          <a:r>
            <a:rPr lang="en-US" sz="1200" kern="1200" dirty="0"/>
            <a:t> </a:t>
          </a:r>
          <a:r>
            <a:rPr lang="el-GR" sz="1200" kern="1200" dirty="0"/>
            <a:t>πληροφορίες πορείας σύνθεσης. </a:t>
          </a:r>
          <a:endParaRPr lang="en-US" sz="1200" kern="1200" dirty="0"/>
        </a:p>
      </dsp:txBody>
      <dsp:txXfrm>
        <a:off x="477" y="805722"/>
        <a:ext cx="1862981" cy="1117789"/>
      </dsp:txXfrm>
    </dsp:sp>
    <dsp:sp modelId="{17BCA638-A61F-DC4F-93A7-37A752E31DFD}">
      <dsp:nvSpPr>
        <dsp:cNvPr id="0" name=""/>
        <dsp:cNvSpPr/>
      </dsp:nvSpPr>
      <dsp:spPr>
        <a:xfrm>
          <a:off x="2049757" y="805722"/>
          <a:ext cx="1862981" cy="1117789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11543"/>
                <a:satOff val="440"/>
                <a:lumOff val="194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11543"/>
                <a:satOff val="440"/>
                <a:lumOff val="194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11543"/>
                <a:satOff val="440"/>
                <a:lumOff val="194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Ίσως αλληλοεπικάλυψη στην 1</a:t>
          </a:r>
          <a:r>
            <a:rPr lang="el-GR" sz="1200" kern="1200" baseline="30000" dirty="0"/>
            <a:t>η</a:t>
          </a:r>
          <a:r>
            <a:rPr lang="el-GR" sz="1200" kern="1200" dirty="0"/>
            <a:t> μπάντα, πιο κυρίαρχες κορυφές ΡΝΙΡΑΜ στην 2</a:t>
          </a:r>
          <a:r>
            <a:rPr lang="el-GR" sz="1200" kern="1200" baseline="30000" dirty="0"/>
            <a:t>η</a:t>
          </a:r>
          <a:r>
            <a:rPr lang="el-GR" sz="1200" kern="1200" dirty="0"/>
            <a:t> .</a:t>
          </a:r>
          <a:endParaRPr lang="en-US" sz="1200" kern="1200" dirty="0"/>
        </a:p>
      </dsp:txBody>
      <dsp:txXfrm>
        <a:off x="2049757" y="805722"/>
        <a:ext cx="1862981" cy="1117789"/>
      </dsp:txXfrm>
    </dsp:sp>
    <dsp:sp modelId="{AFDDBEEB-B9D7-364B-8898-8231BD3D698D}">
      <dsp:nvSpPr>
        <dsp:cNvPr id="0" name=""/>
        <dsp:cNvSpPr/>
      </dsp:nvSpPr>
      <dsp:spPr>
        <a:xfrm>
          <a:off x="477" y="2109810"/>
          <a:ext cx="1862981" cy="1117789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23086"/>
                <a:satOff val="879"/>
                <a:lumOff val="3887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23086"/>
                <a:satOff val="879"/>
                <a:lumOff val="3887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23086"/>
                <a:satOff val="879"/>
                <a:lumOff val="3887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>
              <a:solidFill>
                <a:schemeClr val="tx1"/>
              </a:solidFill>
            </a:rPr>
            <a:t>Με</a:t>
          </a:r>
          <a:r>
            <a:rPr lang="en-US" sz="1200" kern="1200" dirty="0">
              <a:solidFill>
                <a:schemeClr val="tx1"/>
              </a:solidFill>
            </a:rPr>
            <a:t>ί</a:t>
          </a:r>
          <a:r>
            <a:rPr lang="el-GR" sz="1200" kern="1200" dirty="0" err="1">
              <a:solidFill>
                <a:schemeClr val="tx1"/>
              </a:solidFill>
            </a:rPr>
            <a:t>ωση</a:t>
          </a:r>
          <a:r>
            <a:rPr lang="el-GR" sz="1200" kern="1200" dirty="0">
              <a:solidFill>
                <a:schemeClr val="tx1"/>
              </a:solidFill>
            </a:rPr>
            <a:t> παρουσίας καρβοξυλομάδων, διεύρυνση κορυφών </a:t>
          </a:r>
          <a:r>
            <a:rPr lang="en-US" sz="1200" kern="1200" dirty="0">
              <a:solidFill>
                <a:schemeClr val="tx1"/>
              </a:solidFill>
            </a:rPr>
            <a:t>N-H </a:t>
          </a:r>
          <a:r>
            <a:rPr lang="en-US" sz="1200" kern="1200" dirty="0">
              <a:solidFill>
                <a:schemeClr val="tx1"/>
              </a:solidFill>
              <a:sym typeface="Wingdings" panose="05000000000000000000" pitchFamily="2" charset="2"/>
            </a:rPr>
            <a:t></a:t>
          </a:r>
          <a:r>
            <a:rPr lang="en-US" sz="1200" kern="1200" dirty="0">
              <a:solidFill>
                <a:schemeClr val="tx1"/>
              </a:solidFill>
            </a:rPr>
            <a:t> </a:t>
          </a:r>
          <a:r>
            <a:rPr lang="el-GR" sz="1200" kern="1200" dirty="0">
              <a:solidFill>
                <a:schemeClr val="tx1"/>
              </a:solidFill>
            </a:rPr>
            <a:t>ένδειξη σύμπλεξης</a:t>
          </a:r>
        </a:p>
      </dsp:txBody>
      <dsp:txXfrm>
        <a:off x="477" y="2109810"/>
        <a:ext cx="1862981" cy="1117789"/>
      </dsp:txXfrm>
    </dsp:sp>
    <dsp:sp modelId="{A06CA6EC-4C55-DE46-8635-FFB3815D3128}">
      <dsp:nvSpPr>
        <dsp:cNvPr id="0" name=""/>
        <dsp:cNvSpPr/>
      </dsp:nvSpPr>
      <dsp:spPr>
        <a:xfrm>
          <a:off x="2049757" y="2109810"/>
          <a:ext cx="1862981" cy="1117789"/>
        </a:xfrm>
        <a:prstGeom prst="rect">
          <a:avLst/>
        </a:prstGeom>
        <a:gradFill rotWithShape="0">
          <a:gsLst>
            <a:gs pos="0">
              <a:schemeClr val="accent5">
                <a:shade val="50000"/>
                <a:hueOff val="11543"/>
                <a:satOff val="440"/>
                <a:lumOff val="1943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shade val="50000"/>
                <a:hueOff val="11543"/>
                <a:satOff val="440"/>
                <a:lumOff val="1943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shade val="50000"/>
                <a:hueOff val="11543"/>
                <a:satOff val="440"/>
                <a:lumOff val="1943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200" kern="1200" dirty="0"/>
            <a:t>Διεύρυνση κορυφής </a:t>
          </a:r>
          <a:r>
            <a:rPr lang="en-US" sz="1200" kern="1200" dirty="0"/>
            <a:t>N-H</a:t>
          </a:r>
          <a:r>
            <a:rPr lang="el-GR" sz="1200" kern="1200" dirty="0"/>
            <a:t> με αύξηση % </a:t>
          </a:r>
          <a:r>
            <a:rPr lang="en-US" sz="1200" kern="1200" dirty="0"/>
            <a:t>CQDs</a:t>
          </a:r>
        </a:p>
      </dsp:txBody>
      <dsp:txXfrm>
        <a:off x="2049757" y="2109810"/>
        <a:ext cx="1862981" cy="111778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E65C02-F74B-2A47-8089-8E26A38BF829}">
      <dsp:nvSpPr>
        <dsp:cNvPr id="0" name=""/>
        <dsp:cNvSpPr/>
      </dsp:nvSpPr>
      <dsp:spPr>
        <a:xfrm>
          <a:off x="1017" y="394347"/>
          <a:ext cx="1633294" cy="1026553"/>
        </a:xfrm>
        <a:prstGeom prst="rect">
          <a:avLst/>
        </a:prstGeom>
        <a:gradFill rotWithShape="0">
          <a:gsLst>
            <a:gs pos="0">
              <a:schemeClr val="accent6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20%, 30% </a:t>
          </a:r>
          <a:r>
            <a:rPr lang="el-GR" sz="1600" kern="1200" dirty="0">
              <a:sym typeface="Wingdings" panose="05000000000000000000" pitchFamily="2" charset="2"/>
            </a:rPr>
            <a:t></a:t>
          </a:r>
          <a:r>
            <a:rPr lang="el-GR" sz="1600" kern="1200" dirty="0"/>
            <a:t> κοινές κορυφές, όχι σημαντικές διαφορές. </a:t>
          </a:r>
          <a:endParaRPr lang="en-US" sz="1600" kern="1200" dirty="0"/>
        </a:p>
      </dsp:txBody>
      <dsp:txXfrm>
        <a:off x="1017" y="394347"/>
        <a:ext cx="1633294" cy="1026553"/>
      </dsp:txXfrm>
    </dsp:sp>
    <dsp:sp modelId="{CCB23E1B-4B89-6949-B74D-C9013101219A}">
      <dsp:nvSpPr>
        <dsp:cNvPr id="0" name=""/>
        <dsp:cNvSpPr/>
      </dsp:nvSpPr>
      <dsp:spPr>
        <a:xfrm>
          <a:off x="1896037" y="218075"/>
          <a:ext cx="2617249" cy="1379096"/>
        </a:xfrm>
        <a:prstGeom prst="rect">
          <a:avLst/>
        </a:prstGeom>
        <a:gradFill rotWithShape="0">
          <a:gsLst>
            <a:gs pos="0">
              <a:schemeClr val="accent6">
                <a:shade val="50000"/>
                <a:hueOff val="-99494"/>
                <a:satOff val="-1015"/>
                <a:lumOff val="2002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50000"/>
                <a:hueOff val="-99494"/>
                <a:satOff val="-1015"/>
                <a:lumOff val="2002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50000"/>
                <a:hueOff val="-99494"/>
                <a:satOff val="-1015"/>
                <a:lumOff val="2002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Αντίστροφη διακύμανση κορυφών</a:t>
          </a:r>
          <a:r>
            <a:rPr lang="en-US" sz="1600" kern="1200" dirty="0"/>
            <a:t> </a:t>
          </a:r>
          <a:r>
            <a:rPr lang="el-GR" sz="1600" kern="1200" dirty="0"/>
            <a:t>20%/45, 30%/45 σε σχέση με όλα τα 25</a:t>
          </a:r>
          <a:r>
            <a:rPr lang="en-US" sz="1600" kern="1200" dirty="0"/>
            <a:t>˚C</a:t>
          </a:r>
          <a:r>
            <a:rPr lang="el-GR" sz="1600" kern="1200" dirty="0"/>
            <a:t> </a:t>
          </a:r>
          <a:r>
            <a:rPr lang="el-GR" sz="1600" kern="1200" dirty="0">
              <a:sym typeface="Wingdings" panose="05000000000000000000" pitchFamily="2" charset="2"/>
            </a:rPr>
            <a:t></a:t>
          </a:r>
          <a:r>
            <a:rPr lang="el-GR" sz="1600" kern="1200" dirty="0"/>
            <a:t> φαίνονται περισσότερο μεταβολές του ΡΝΙΡΑΜ</a:t>
          </a:r>
          <a:endParaRPr lang="en-US" sz="1600" kern="1200" dirty="0"/>
        </a:p>
      </dsp:txBody>
      <dsp:txXfrm>
        <a:off x="1896037" y="218075"/>
        <a:ext cx="2617249" cy="1379096"/>
      </dsp:txXfrm>
    </dsp:sp>
    <dsp:sp modelId="{6CD47BA9-6138-5B47-864C-6FC0F14EDDBA}">
      <dsp:nvSpPr>
        <dsp:cNvPr id="0" name=""/>
        <dsp:cNvSpPr/>
      </dsp:nvSpPr>
      <dsp:spPr>
        <a:xfrm>
          <a:off x="4775011" y="278989"/>
          <a:ext cx="2617249" cy="1257269"/>
        </a:xfrm>
        <a:prstGeom prst="rect">
          <a:avLst/>
        </a:prstGeom>
        <a:gradFill rotWithShape="0">
          <a:gsLst>
            <a:gs pos="0">
              <a:schemeClr val="accent6">
                <a:shade val="50000"/>
                <a:hueOff val="-198988"/>
                <a:satOff val="-2029"/>
                <a:lumOff val="4005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50000"/>
                <a:hueOff val="-198988"/>
                <a:satOff val="-2029"/>
                <a:lumOff val="4005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50000"/>
                <a:hueOff val="-198988"/>
                <a:satOff val="-2029"/>
                <a:lumOff val="4005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Πλάτυνση κορυφής </a:t>
          </a:r>
          <a:r>
            <a:rPr lang="en-US" sz="1600" kern="1200" dirty="0"/>
            <a:t>COOH</a:t>
          </a:r>
          <a:r>
            <a:rPr lang="el-GR" sz="1600" kern="1200" dirty="0"/>
            <a:t> (</a:t>
          </a:r>
          <a:r>
            <a:rPr lang="en-US" sz="1600" kern="1200" dirty="0"/>
            <a:t>CDs)</a:t>
          </a:r>
          <a:r>
            <a:rPr lang="el-GR" sz="1600" kern="1200" dirty="0"/>
            <a:t> 45</a:t>
          </a:r>
          <a:r>
            <a:rPr lang="en-US" sz="1600" kern="1200" dirty="0"/>
            <a:t>˚C </a:t>
          </a:r>
          <a:r>
            <a:rPr lang="el-GR" sz="1600" kern="1200" dirty="0"/>
            <a:t>λόγω αλληλεπίδρασης με άλλα μόρια</a:t>
          </a:r>
          <a:r>
            <a:rPr lang="en-US" sz="1600" kern="1200" dirty="0"/>
            <a:t> </a:t>
          </a:r>
          <a:r>
            <a:rPr lang="el-GR" sz="1600" kern="1200" dirty="0">
              <a:sym typeface="Wingdings" panose="05000000000000000000" pitchFamily="2" charset="2"/>
            </a:rPr>
            <a:t></a:t>
          </a:r>
          <a:r>
            <a:rPr lang="el-GR" sz="1600" kern="1200" dirty="0"/>
            <a:t> σύμπλεξη</a:t>
          </a:r>
          <a:r>
            <a:rPr lang="en-US" sz="1600" kern="1200" dirty="0"/>
            <a:t>. </a:t>
          </a:r>
          <a:endParaRPr lang="el-GR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Στα δείγματα 25</a:t>
          </a:r>
          <a:r>
            <a:rPr lang="en-US" sz="1600" kern="1200" dirty="0"/>
            <a:t>˚C</a:t>
          </a:r>
          <a:r>
            <a:rPr lang="el-GR" sz="1600" kern="1200" dirty="0"/>
            <a:t>: </a:t>
          </a:r>
          <a:r>
            <a:rPr lang="el-GR" sz="1600" b="0" i="0" u="none" strike="noStrike" kern="1200" dirty="0">
              <a:effectLst/>
              <a:latin typeface="Google Sans"/>
            </a:rPr>
            <a:t>↑ </a:t>
          </a:r>
          <a:r>
            <a:rPr lang="el-GR" sz="1600" kern="1200" dirty="0"/>
            <a:t>επιρροής </a:t>
          </a:r>
          <a:r>
            <a:rPr lang="en-US" sz="1600" kern="1200" dirty="0"/>
            <a:t>N-H</a:t>
          </a:r>
          <a:r>
            <a:rPr lang="el-GR" sz="1600" kern="1200" dirty="0"/>
            <a:t> (</a:t>
          </a:r>
          <a:r>
            <a:rPr lang="en-US" sz="1600" kern="1200" dirty="0"/>
            <a:t>CDs</a:t>
          </a:r>
          <a:r>
            <a:rPr lang="el-GR" sz="1600" kern="1200" dirty="0"/>
            <a:t>)</a:t>
          </a:r>
        </a:p>
      </dsp:txBody>
      <dsp:txXfrm>
        <a:off x="4775011" y="278989"/>
        <a:ext cx="2617249" cy="1257269"/>
      </dsp:txXfrm>
    </dsp:sp>
    <dsp:sp modelId="{01BF8133-BB4A-DA46-A529-40D6315EB9C0}">
      <dsp:nvSpPr>
        <dsp:cNvPr id="0" name=""/>
        <dsp:cNvSpPr/>
      </dsp:nvSpPr>
      <dsp:spPr>
        <a:xfrm>
          <a:off x="496266" y="1858897"/>
          <a:ext cx="6400745" cy="1323129"/>
        </a:xfrm>
        <a:prstGeom prst="rect">
          <a:avLst/>
        </a:prstGeom>
        <a:gradFill rotWithShape="0">
          <a:gsLst>
            <a:gs pos="0">
              <a:schemeClr val="accent6">
                <a:shade val="50000"/>
                <a:hueOff val="-99494"/>
                <a:satOff val="-1015"/>
                <a:lumOff val="2002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shade val="50000"/>
                <a:hueOff val="-99494"/>
                <a:satOff val="-1015"/>
                <a:lumOff val="2002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shade val="50000"/>
                <a:hueOff val="-99494"/>
                <a:satOff val="-1015"/>
                <a:lumOff val="2002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kern="1200" dirty="0"/>
            <a:t>Άρα, ανάλογα με την Τ σύνθεσης (</a:t>
          </a:r>
          <a:r>
            <a:rPr lang="en-US" sz="1600" kern="1200" dirty="0"/>
            <a:t>coil-globule)</a:t>
          </a:r>
          <a:r>
            <a:rPr lang="el-GR" sz="1600" kern="1200" dirty="0"/>
            <a:t> αλληλεπιδρά το ένα χημικό είδος περισσότερο από το άλλο. Αίτιο: Συμμετοχή διαφορετικών χημικών ενώσεων στην σύμπλεξη ή διαφορετικός τύπος σύμπλεξης</a:t>
          </a:r>
          <a:r>
            <a:rPr lang="en-US" sz="1600" kern="1200" dirty="0"/>
            <a:t> </a:t>
          </a:r>
          <a:r>
            <a:rPr lang="el-GR" sz="1600" kern="1200" dirty="0"/>
            <a:t>(και τρόπος επιδιαλύτωσης). </a:t>
          </a:r>
          <a:endParaRPr lang="en-US" sz="1600" kern="1200" dirty="0"/>
        </a:p>
      </dsp:txBody>
      <dsp:txXfrm>
        <a:off x="496266" y="1858897"/>
        <a:ext cx="6400745" cy="13231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A0235-D7C5-924A-9FB1-6B3B02178215}">
      <dsp:nvSpPr>
        <dsp:cNvPr id="0" name=""/>
        <dsp:cNvSpPr/>
      </dsp:nvSpPr>
      <dsp:spPr>
        <a:xfrm>
          <a:off x="0" y="640"/>
          <a:ext cx="742442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269968-FCD2-4E48-B8CD-9FA6D074496A}">
      <dsp:nvSpPr>
        <dsp:cNvPr id="0" name=""/>
        <dsp:cNvSpPr/>
      </dsp:nvSpPr>
      <dsp:spPr>
        <a:xfrm>
          <a:off x="0" y="640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Όλα τα δείγματα: </a:t>
          </a:r>
          <a:r>
            <a:rPr lang="en-US" sz="2400" kern="1200" dirty="0"/>
            <a:t>f(t)</a:t>
          </a:r>
          <a:r>
            <a:rPr lang="el-GR" sz="2400" kern="1200" dirty="0"/>
            <a:t> = </a:t>
          </a:r>
          <a:r>
            <a:rPr lang="en-US" sz="2400" kern="1200" dirty="0"/>
            <a:t>ct</a:t>
          </a:r>
          <a:r>
            <a:rPr lang="el-GR" sz="2400" kern="1200" dirty="0"/>
            <a:t>.</a:t>
          </a:r>
          <a:endParaRPr lang="en-US" sz="2400" kern="1200" dirty="0"/>
        </a:p>
      </dsp:txBody>
      <dsp:txXfrm>
        <a:off x="0" y="640"/>
        <a:ext cx="7424423" cy="1048868"/>
      </dsp:txXfrm>
    </dsp:sp>
    <dsp:sp modelId="{DCDDBF70-625B-8549-8104-A12AAF70B32D}">
      <dsp:nvSpPr>
        <dsp:cNvPr id="0" name=""/>
        <dsp:cNvSpPr/>
      </dsp:nvSpPr>
      <dsp:spPr>
        <a:xfrm>
          <a:off x="0" y="1049509"/>
          <a:ext cx="742442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AE1A4-560C-FF49-828B-58AF8886EE4B}">
      <dsp:nvSpPr>
        <dsp:cNvPr id="0" name=""/>
        <dsp:cNvSpPr/>
      </dsp:nvSpPr>
      <dsp:spPr>
        <a:xfrm>
          <a:off x="0" y="1049509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Θερμοαποκρισιμότητα + αντιστρεψιμότητα, με βέλτιστα δείγματα τα 20%/25, 20%/45</a:t>
          </a:r>
          <a:r>
            <a:rPr lang="en-US" sz="2400" kern="1200" dirty="0"/>
            <a:t>.</a:t>
          </a:r>
          <a:r>
            <a:rPr lang="el-GR" sz="2400" kern="1200" dirty="0"/>
            <a:t> Μικρή επίδραση ιοντικής ισχύος γενικώς.</a:t>
          </a:r>
          <a:endParaRPr lang="en-US" sz="2400" kern="1200" dirty="0"/>
        </a:p>
      </dsp:txBody>
      <dsp:txXfrm>
        <a:off x="0" y="1049509"/>
        <a:ext cx="7424423" cy="1048868"/>
      </dsp:txXfrm>
    </dsp:sp>
    <dsp:sp modelId="{D35E3C8E-77DF-E845-864F-AD791B2A2D1B}">
      <dsp:nvSpPr>
        <dsp:cNvPr id="0" name=""/>
        <dsp:cNvSpPr/>
      </dsp:nvSpPr>
      <dsp:spPr>
        <a:xfrm>
          <a:off x="0" y="2098377"/>
          <a:ext cx="742442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900CA-FD55-D14A-9729-2C46423F04F1}">
      <dsp:nvSpPr>
        <dsp:cNvPr id="0" name=""/>
        <dsp:cNvSpPr/>
      </dsp:nvSpPr>
      <dsp:spPr>
        <a:xfrm>
          <a:off x="0" y="2098377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Η σύμπλεξη δεν επηρεάζει σε μεγάλο βαθμό τις φωτοχημικές ιδιότητες (λ εκπομπής κ απορρόφησης)</a:t>
          </a:r>
        </a:p>
      </dsp:txBody>
      <dsp:txXfrm>
        <a:off x="0" y="2098377"/>
        <a:ext cx="7424423" cy="1048868"/>
      </dsp:txXfrm>
    </dsp:sp>
    <dsp:sp modelId="{98C79251-9272-F648-957E-CA9A1BE2C8D6}">
      <dsp:nvSpPr>
        <dsp:cNvPr id="0" name=""/>
        <dsp:cNvSpPr/>
      </dsp:nvSpPr>
      <dsp:spPr>
        <a:xfrm>
          <a:off x="0" y="3147246"/>
          <a:ext cx="7424423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D35A1-59F7-084A-9DBB-586702964EDA}">
      <dsp:nvSpPr>
        <dsp:cNvPr id="0" name=""/>
        <dsp:cNvSpPr/>
      </dsp:nvSpPr>
      <dsp:spPr>
        <a:xfrm>
          <a:off x="0" y="3147246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Η 30% </a:t>
          </a:r>
          <a:r>
            <a:rPr lang="en-US" sz="2400" kern="1200" dirty="0"/>
            <a:t>w/w CDs </a:t>
          </a:r>
          <a:r>
            <a:rPr lang="el-GR" sz="2400" kern="1200" dirty="0"/>
            <a:t>φαίνεται οριακή περιεκτικότητα, αφού μάλλον υπάρχει μεγάλη ποσότητα αδέσμευτων τελειών</a:t>
          </a:r>
          <a:r>
            <a:rPr lang="en-US" sz="2400" kern="1200" dirty="0"/>
            <a:t>.</a:t>
          </a:r>
        </a:p>
      </dsp:txBody>
      <dsp:txXfrm>
        <a:off x="0" y="3147246"/>
        <a:ext cx="7424423" cy="1048868"/>
      </dsp:txXfrm>
    </dsp:sp>
    <dsp:sp modelId="{A9D852DA-1435-FF4D-90E4-E4DC387FE98D}">
      <dsp:nvSpPr>
        <dsp:cNvPr id="0" name=""/>
        <dsp:cNvSpPr/>
      </dsp:nvSpPr>
      <dsp:spPr>
        <a:xfrm>
          <a:off x="0" y="4196114"/>
          <a:ext cx="7424423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EEF7B5-7087-654F-92EC-442F9801494F}">
      <dsp:nvSpPr>
        <dsp:cNvPr id="0" name=""/>
        <dsp:cNvSpPr/>
      </dsp:nvSpPr>
      <dsp:spPr>
        <a:xfrm>
          <a:off x="0" y="4196114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Τα καλύτερα δείγματα συνολικά φαίνονται τα 20%, ενώ επιλέγεται η παρασκευή στους 25</a:t>
          </a:r>
          <a:r>
            <a:rPr lang="en-US" sz="2400" kern="1200" dirty="0"/>
            <a:t>˚C </a:t>
          </a:r>
          <a:r>
            <a:rPr lang="el-GR" sz="2400" kern="1200" dirty="0"/>
            <a:t>χάριν επαναληψιμότητας.</a:t>
          </a:r>
          <a:endParaRPr lang="en-US" sz="2400" kern="1200" dirty="0"/>
        </a:p>
      </dsp:txBody>
      <dsp:txXfrm>
        <a:off x="0" y="4196114"/>
        <a:ext cx="7424423" cy="10488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2AEC21-34F4-CB49-874C-E5B5FD84088F}">
      <dsp:nvSpPr>
        <dsp:cNvPr id="0" name=""/>
        <dsp:cNvSpPr/>
      </dsp:nvSpPr>
      <dsp:spPr>
        <a:xfrm>
          <a:off x="0" y="708672"/>
          <a:ext cx="7244571" cy="2094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2259" tIns="395732" rIns="562259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/>
            <a:t>DLS (</a:t>
          </a:r>
          <a:r>
            <a:rPr lang="el-GR" sz="1900" kern="1200"/>
            <a:t>θέρμανση)</a:t>
          </a:r>
          <a:r>
            <a:rPr lang="en-US" sz="1900" kern="1200"/>
            <a:t>, ELS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UV</a:t>
          </a:r>
          <a:r>
            <a:rPr lang="el-GR" sz="1900" kern="1200" dirty="0"/>
            <a:t>-</a:t>
          </a:r>
          <a:r>
            <a:rPr lang="en-US" sz="1900" kern="1200" dirty="0"/>
            <a:t>Vis (+</a:t>
          </a:r>
          <a:r>
            <a:rPr lang="el-GR" sz="1900" kern="1200" dirty="0"/>
            <a:t> βαθμονόμηση)</a:t>
          </a:r>
          <a:r>
            <a:rPr lang="en-US" sz="1900" kern="1200" dirty="0"/>
            <a:t> /</a:t>
          </a:r>
          <a:r>
            <a:rPr lang="el-GR" sz="1900" kern="1200" dirty="0"/>
            <a:t> </a:t>
          </a:r>
          <a:r>
            <a:rPr lang="en-US" sz="1900" kern="1200" dirty="0">
              <a:solidFill>
                <a:schemeClr val="accent5">
                  <a:lumMod val="75000"/>
                </a:schemeClr>
              </a:solidFill>
            </a:rPr>
            <a:t>FRET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PL</a:t>
          </a: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PNIPAM, ZnPc, ZnPc/PNIPAM / </a:t>
          </a:r>
          <a:r>
            <a:rPr lang="en-US" sz="1900" kern="1200" dirty="0">
              <a:solidFill>
                <a:schemeClr val="accent5">
                  <a:lumMod val="75000"/>
                </a:schemeClr>
              </a:solidFill>
            </a:rPr>
            <a:t>AIE, </a:t>
          </a:r>
          <a:r>
            <a:rPr lang="el-GR" sz="1900" kern="1200" dirty="0">
              <a:solidFill>
                <a:schemeClr val="accent5">
                  <a:lumMod val="75000"/>
                </a:schemeClr>
              </a:solidFill>
            </a:rPr>
            <a:t>συσσωμάτωση</a:t>
          </a:r>
          <a:endParaRPr lang="en-US" sz="1900" kern="1200" dirty="0">
            <a:solidFill>
              <a:schemeClr val="accent5">
                <a:lumMod val="75000"/>
              </a:schemeClr>
            </a:solidFill>
          </a:endParaRPr>
        </a:p>
        <a:p>
          <a:pPr marL="342900" lvl="2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dirty="0"/>
            <a:t>ZPD</a:t>
          </a:r>
        </a:p>
      </dsp:txBody>
      <dsp:txXfrm>
        <a:off x="0" y="708672"/>
        <a:ext cx="7244571" cy="2094750"/>
      </dsp:txXfrm>
    </dsp:sp>
    <dsp:sp modelId="{65F865C3-6EFB-424B-BF84-3A5550ED4C2C}">
      <dsp:nvSpPr>
        <dsp:cNvPr id="0" name=""/>
        <dsp:cNvSpPr/>
      </dsp:nvSpPr>
      <dsp:spPr>
        <a:xfrm>
          <a:off x="362228" y="428232"/>
          <a:ext cx="5071199" cy="560879"/>
        </a:xfrm>
        <a:prstGeom prst="roundRect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679" tIns="0" rIns="191679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b="1" kern="1200" dirty="0">
              <a:solidFill>
                <a:schemeClr val="tx1"/>
              </a:solidFill>
            </a:rPr>
            <a:t>Δείγματα:</a:t>
          </a:r>
          <a:r>
            <a:rPr lang="el-GR" sz="1900" kern="1200" dirty="0">
              <a:solidFill>
                <a:schemeClr val="tx1"/>
              </a:solidFill>
            </a:rPr>
            <a:t> </a:t>
          </a:r>
          <a:r>
            <a:rPr lang="en-US" sz="1900" kern="1200" dirty="0">
              <a:solidFill>
                <a:schemeClr val="tx1"/>
              </a:solidFill>
            </a:rPr>
            <a:t>ZnPc/PNIPAM</a:t>
          </a:r>
          <a:r>
            <a:rPr lang="el-GR" sz="1900" kern="1200" dirty="0">
              <a:solidFill>
                <a:schemeClr val="tx1"/>
              </a:solidFill>
            </a:rPr>
            <a:t> (</a:t>
          </a:r>
          <a:r>
            <a:rPr lang="en-US" sz="1900" kern="1200" dirty="0">
              <a:solidFill>
                <a:schemeClr val="tx1"/>
              </a:solidFill>
            </a:rPr>
            <a:t>A</a:t>
          </a:r>
          <a:r>
            <a:rPr lang="el-GR" sz="1900" kern="1200" dirty="0">
              <a:solidFill>
                <a:schemeClr val="tx1"/>
              </a:solidFill>
            </a:rPr>
            <a:t>)</a:t>
          </a:r>
          <a:r>
            <a:rPr lang="en-US" sz="1900" kern="1200" dirty="0">
              <a:solidFill>
                <a:schemeClr val="tx1"/>
              </a:solidFill>
            </a:rPr>
            <a:t>, ZPD </a:t>
          </a:r>
          <a:r>
            <a:rPr lang="el-GR" sz="1900" kern="1200" dirty="0">
              <a:solidFill>
                <a:schemeClr val="tx1"/>
              </a:solidFill>
            </a:rPr>
            <a:t>(Β), </a:t>
          </a:r>
          <a:r>
            <a:rPr lang="en-US" sz="1900" kern="1200" dirty="0">
              <a:solidFill>
                <a:schemeClr val="tx1"/>
              </a:solidFill>
            </a:rPr>
            <a:t>ZnPc, PNIPAM</a:t>
          </a:r>
        </a:p>
      </dsp:txBody>
      <dsp:txXfrm>
        <a:off x="389608" y="455612"/>
        <a:ext cx="5016439" cy="50611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D9A32-A74A-4E4D-BEBD-73701ECD8FD1}">
      <dsp:nvSpPr>
        <dsp:cNvPr id="0" name=""/>
        <dsp:cNvSpPr/>
      </dsp:nvSpPr>
      <dsp:spPr>
        <a:xfrm>
          <a:off x="0" y="1255107"/>
          <a:ext cx="7244571" cy="95759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62259" tIns="333248" rIns="562259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ROS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Dark toxicity</a:t>
          </a:r>
        </a:p>
      </dsp:txBody>
      <dsp:txXfrm>
        <a:off x="0" y="1255107"/>
        <a:ext cx="7244571" cy="957599"/>
      </dsp:txXfrm>
    </dsp:sp>
    <dsp:sp modelId="{3AAC0704-1CA6-AA4B-8B13-3FD9747364CB}">
      <dsp:nvSpPr>
        <dsp:cNvPr id="0" name=""/>
        <dsp:cNvSpPr/>
      </dsp:nvSpPr>
      <dsp:spPr>
        <a:xfrm>
          <a:off x="362228" y="1018947"/>
          <a:ext cx="5071199" cy="472320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1679" tIns="0" rIns="191679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600" b="1" kern="1200" dirty="0">
              <a:solidFill>
                <a:schemeClr val="tx1"/>
              </a:solidFill>
            </a:rPr>
            <a:t>Δείγματα: </a:t>
          </a:r>
          <a:r>
            <a:rPr lang="en-US" sz="1600" kern="1200" dirty="0">
              <a:solidFill>
                <a:schemeClr val="tx1"/>
              </a:solidFill>
            </a:rPr>
            <a:t>ZnPc, PNIPAM</a:t>
          </a:r>
          <a:r>
            <a:rPr lang="el-GR" sz="1600" kern="1200" dirty="0">
              <a:solidFill>
                <a:schemeClr val="tx1"/>
              </a:solidFill>
            </a:rPr>
            <a:t>, </a:t>
          </a:r>
          <a:r>
            <a:rPr lang="en-US" sz="1600" kern="1200" dirty="0">
              <a:solidFill>
                <a:schemeClr val="tx1"/>
              </a:solidFill>
            </a:rPr>
            <a:t>CD/PNIPAM, ZnPc/PNIPAM, ZPD</a:t>
          </a:r>
        </a:p>
      </dsp:txBody>
      <dsp:txXfrm>
        <a:off x="385285" y="1042004"/>
        <a:ext cx="5025085" cy="42620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A0235-D7C5-924A-9FB1-6B3B02178215}">
      <dsp:nvSpPr>
        <dsp:cNvPr id="0" name=""/>
        <dsp:cNvSpPr/>
      </dsp:nvSpPr>
      <dsp:spPr>
        <a:xfrm>
          <a:off x="0" y="2561"/>
          <a:ext cx="742442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269968-FCD2-4E48-B8CD-9FA6D074496A}">
      <dsp:nvSpPr>
        <dsp:cNvPr id="0" name=""/>
        <dsp:cNvSpPr/>
      </dsp:nvSpPr>
      <dsp:spPr>
        <a:xfrm>
          <a:off x="0" y="2561"/>
          <a:ext cx="7424423" cy="87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Πειραματικές διαδικασίες: απλότητα, ασφάλεια, επαναληψιμότητα, ελάχιστος εξοπλισμός. </a:t>
          </a:r>
          <a:endParaRPr lang="en-US" sz="1900" kern="1200" dirty="0">
            <a:latin typeface="+mn-lt"/>
          </a:endParaRPr>
        </a:p>
      </dsp:txBody>
      <dsp:txXfrm>
        <a:off x="0" y="2561"/>
        <a:ext cx="7424423" cy="873416"/>
      </dsp:txXfrm>
    </dsp:sp>
    <dsp:sp modelId="{72D0A7A4-8A61-CB4B-B080-B31CDBDBB547}">
      <dsp:nvSpPr>
        <dsp:cNvPr id="0" name=""/>
        <dsp:cNvSpPr/>
      </dsp:nvSpPr>
      <dsp:spPr>
        <a:xfrm>
          <a:off x="0" y="875978"/>
          <a:ext cx="742442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D9B7FE-8650-7947-A1FE-2074A8822B59}">
      <dsp:nvSpPr>
        <dsp:cNvPr id="0" name=""/>
        <dsp:cNvSpPr/>
      </dsp:nvSpPr>
      <dsp:spPr>
        <a:xfrm>
          <a:off x="0" y="875978"/>
          <a:ext cx="7424423" cy="87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Σύμπλεξη: μη ομοιοπολικά. [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CDs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: </a:t>
          </a:r>
          <a:r>
            <a:rPr lang="el-GR" sz="1900" kern="12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φυσ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σταυροδεσμοί. Δίκτυο-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Pc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: δεσμοί υδρογόνου, π-π αλληλεπιδράσεις, διπόλου-διπόλου, ηλεκτροστατική αυτοσυναρμολόγηση.] </a:t>
          </a:r>
          <a:endParaRPr lang="el-GR" sz="1900" kern="1200" dirty="0"/>
        </a:p>
      </dsp:txBody>
      <dsp:txXfrm>
        <a:off x="0" y="875978"/>
        <a:ext cx="7424423" cy="873416"/>
      </dsp:txXfrm>
    </dsp:sp>
    <dsp:sp modelId="{DCDDBF70-625B-8549-8104-A12AAF70B32D}">
      <dsp:nvSpPr>
        <dsp:cNvPr id="0" name=""/>
        <dsp:cNvSpPr/>
      </dsp:nvSpPr>
      <dsp:spPr>
        <a:xfrm>
          <a:off x="0" y="1749395"/>
          <a:ext cx="742442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AE1A4-560C-FF49-828B-58AF8886EE4B}">
      <dsp:nvSpPr>
        <dsp:cNvPr id="0" name=""/>
        <dsp:cNvSpPr/>
      </dsp:nvSpPr>
      <dsp:spPr>
        <a:xfrm>
          <a:off x="0" y="1749395"/>
          <a:ext cx="7424423" cy="87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1900" kern="1200" dirty="0"/>
            <a:t>Ενδείξεις Σύμπλεξης </a:t>
          </a:r>
          <a:r>
            <a:rPr lang="en-US" sz="1900" kern="1200" dirty="0"/>
            <a:t>ZPD: </a:t>
          </a:r>
          <a:r>
            <a:rPr lang="el-GR" sz="1900" kern="1200" dirty="0"/>
            <a:t>(Ν-Η)</a:t>
          </a:r>
          <a:r>
            <a:rPr lang="en-US" sz="1900" kern="1200" baseline="-25000" dirty="0"/>
            <a:t>b</a:t>
          </a:r>
          <a:r>
            <a:rPr lang="en-US" sz="1900" kern="1200" baseline="0" dirty="0"/>
            <a:t> &gt; </a:t>
          </a:r>
          <a:r>
            <a:rPr lang="el-GR" sz="1900" kern="1200" dirty="0"/>
            <a:t>(Ν-Η)</a:t>
          </a:r>
          <a:r>
            <a:rPr lang="en-US" sz="1900" kern="1200" baseline="-25000" dirty="0"/>
            <a:t>f</a:t>
          </a:r>
          <a:r>
            <a:rPr lang="el-GR" sz="1900" kern="1200" baseline="0" dirty="0"/>
            <a:t> (</a:t>
          </a:r>
          <a:r>
            <a:rPr lang="en-US" sz="1900" kern="1200" dirty="0"/>
            <a:t>FT-IR</a:t>
          </a:r>
          <a:r>
            <a:rPr lang="el-GR" sz="1900" kern="1200" dirty="0"/>
            <a:t>),</a:t>
          </a:r>
          <a:r>
            <a:rPr lang="en-US" sz="1900" kern="1200" baseline="0" dirty="0"/>
            <a:t> </a:t>
          </a:r>
          <a:r>
            <a:rPr lang="el-GR" sz="1900" b="0" i="0" u="none" strike="noStrike" kern="1200" dirty="0">
              <a:solidFill>
                <a:srgbClr val="474747"/>
              </a:solidFill>
              <a:effectLst/>
            </a:rPr>
            <a:t>↓</a:t>
          </a:r>
          <a:r>
            <a:rPr lang="en-US" sz="1900" b="0" i="0" u="none" strike="noStrike" kern="1200" dirty="0">
              <a:solidFill>
                <a:srgbClr val="474747"/>
              </a:solidFill>
              <a:effectLst/>
            </a:rPr>
            <a:t> </a:t>
          </a:r>
          <a:r>
            <a:rPr lang="el-GR" sz="1900" b="0" i="0" u="none" strike="noStrike" kern="1200" dirty="0">
              <a:solidFill>
                <a:srgbClr val="474747"/>
              </a:solidFill>
              <a:effectLst/>
            </a:rPr>
            <a:t>θ/αποκρισιμότητας +</a:t>
          </a:r>
          <a:r>
            <a:rPr lang="el-GR" sz="1900" kern="1200" baseline="0" dirty="0"/>
            <a:t> μονή, στενή κατανομή</a:t>
          </a:r>
          <a:r>
            <a:rPr lang="en-US" sz="1900" kern="1200" baseline="0" dirty="0"/>
            <a:t> </a:t>
          </a:r>
          <a:r>
            <a:rPr lang="el-GR" sz="1900" kern="1200" baseline="0" dirty="0"/>
            <a:t>(</a:t>
          </a:r>
          <a:r>
            <a:rPr lang="en-US" sz="1900" kern="1200" baseline="0" dirty="0"/>
            <a:t>DLS),</a:t>
          </a:r>
          <a:r>
            <a:rPr lang="el-GR" sz="1900" kern="1200" baseline="0" dirty="0"/>
            <a:t> μετατόπιση </a:t>
          </a:r>
          <a:r>
            <a:rPr lang="en-US" sz="1900" kern="1200" baseline="0" dirty="0"/>
            <a:t>Q band + </a:t>
          </a:r>
          <a:r>
            <a:rPr lang="en-US" sz="1900" kern="1200" dirty="0"/>
            <a:t>FRET CDs-ZnPc</a:t>
          </a:r>
          <a:r>
            <a:rPr lang="en-US" sz="1900" kern="1200" baseline="0" dirty="0"/>
            <a:t> </a:t>
          </a:r>
          <a:r>
            <a:rPr lang="el-GR" sz="1900" kern="1200" baseline="0" dirty="0"/>
            <a:t>(</a:t>
          </a:r>
          <a:r>
            <a:rPr lang="en-US" sz="1900" kern="1200" baseline="0" dirty="0"/>
            <a:t>UV)</a:t>
          </a:r>
          <a:endParaRPr lang="en-US" sz="1900" kern="1200" baseline="-25000" dirty="0"/>
        </a:p>
      </dsp:txBody>
      <dsp:txXfrm>
        <a:off x="0" y="1749395"/>
        <a:ext cx="7424423" cy="873416"/>
      </dsp:txXfrm>
    </dsp:sp>
    <dsp:sp modelId="{D35E3C8E-77DF-E845-864F-AD791B2A2D1B}">
      <dsp:nvSpPr>
        <dsp:cNvPr id="0" name=""/>
        <dsp:cNvSpPr/>
      </dsp:nvSpPr>
      <dsp:spPr>
        <a:xfrm>
          <a:off x="0" y="2622811"/>
          <a:ext cx="7424423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900CA-FD55-D14A-9729-2C46423F04F1}">
      <dsp:nvSpPr>
        <dsp:cNvPr id="0" name=""/>
        <dsp:cNvSpPr/>
      </dsp:nvSpPr>
      <dsp:spPr>
        <a:xfrm>
          <a:off x="0" y="2622812"/>
          <a:ext cx="7424423" cy="87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abs</a:t>
          </a:r>
          <a:r>
            <a:rPr lang="en-US" sz="1900" kern="1200" baseline="-250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PNIPAM</a:t>
          </a:r>
          <a:r>
            <a:rPr lang="en-US" sz="1900" kern="1200" baseline="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:</a:t>
          </a:r>
          <a:r>
            <a:rPr lang="el-GR" sz="1900" kern="1200" baseline="-25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310 n</a:t>
          </a:r>
          <a:r>
            <a:rPr lang="es-E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m. PL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προκαλείται από συσσώρευση (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AIE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) – Φωταύγεια Συστάδας (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CL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).Το λ εξαρτάται από την διαμόρφωση των ακτινοβολημένων αλυσίδων.</a:t>
          </a:r>
          <a:r>
            <a:rPr lang="el-GR" sz="1900" b="1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 </a:t>
          </a:r>
          <a:endParaRPr lang="el-GR" sz="1900" kern="1200" dirty="0">
            <a:latin typeface="+mn-lt"/>
          </a:endParaRPr>
        </a:p>
      </dsp:txBody>
      <dsp:txXfrm>
        <a:off x="0" y="2622812"/>
        <a:ext cx="7424423" cy="873416"/>
      </dsp:txXfrm>
    </dsp:sp>
    <dsp:sp modelId="{98C79251-9272-F648-957E-CA9A1BE2C8D6}">
      <dsp:nvSpPr>
        <dsp:cNvPr id="0" name=""/>
        <dsp:cNvSpPr/>
      </dsp:nvSpPr>
      <dsp:spPr>
        <a:xfrm>
          <a:off x="0" y="3496228"/>
          <a:ext cx="7424423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D35A1-59F7-084A-9DBB-586702964EDA}">
      <dsp:nvSpPr>
        <dsp:cNvPr id="0" name=""/>
        <dsp:cNvSpPr/>
      </dsp:nvSpPr>
      <dsp:spPr>
        <a:xfrm>
          <a:off x="0" y="3496228"/>
          <a:ext cx="7424423" cy="87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Symbol" pitchFamily="2" charset="2"/>
            <a:buNone/>
          </a:pP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PNIPAM 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διευκολύνει κυτταρική πρόσληψη της 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ZnPc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 Όλα τα δείγματα βιοσυμβατά, 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(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εκτός 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PNIPAM/Pc), 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παράγουν 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ROS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  <a:sym typeface="Wingdings" pitchFamily="2" charset="2"/>
            </a:rPr>
            <a:t> </a:t>
          </a:r>
          <a:r>
            <a:rPr lang="el-GR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  <a:sym typeface="Wingdings" pitchFamily="2" charset="2"/>
            </a:rPr>
            <a:t>υποσχόμενα για </a:t>
          </a:r>
          <a:r>
            <a:rPr lang="en-US" sz="19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  <a:sym typeface="Wingdings" pitchFamily="2" charset="2"/>
            </a:rPr>
            <a:t>PDT</a:t>
          </a:r>
          <a:endParaRPr lang="en-US" sz="1900" kern="1200" dirty="0"/>
        </a:p>
      </dsp:txBody>
      <dsp:txXfrm>
        <a:off x="0" y="3496228"/>
        <a:ext cx="7424423" cy="873416"/>
      </dsp:txXfrm>
    </dsp:sp>
    <dsp:sp modelId="{A9D852DA-1435-FF4D-90E4-E4DC387FE98D}">
      <dsp:nvSpPr>
        <dsp:cNvPr id="0" name=""/>
        <dsp:cNvSpPr/>
      </dsp:nvSpPr>
      <dsp:spPr>
        <a:xfrm>
          <a:off x="0" y="4369645"/>
          <a:ext cx="742442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EEF7B5-7087-654F-92EC-442F9801494F}">
      <dsp:nvSpPr>
        <dsp:cNvPr id="0" name=""/>
        <dsp:cNvSpPr/>
      </dsp:nvSpPr>
      <dsp:spPr>
        <a:xfrm>
          <a:off x="0" y="4369645"/>
          <a:ext cx="7424423" cy="8734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ZPD: </a:t>
          </a:r>
          <a:r>
            <a:rPr lang="el-GR" sz="1900" kern="1200" dirty="0"/>
            <a:t>3 κέντρα φωτοφωταύγειας</a:t>
          </a:r>
          <a:r>
            <a:rPr lang="el-GR" sz="1900" kern="1200" dirty="0">
              <a:sym typeface="Wingdings" pitchFamily="2" charset="2"/>
            </a:rPr>
            <a:t> ρύθμιση λ ενεργοποίησης ανάλογα με επιθυμητό βάθος διείσδυσης + βιοαπεικόνιση </a:t>
          </a:r>
          <a:endParaRPr lang="en-US" sz="1900" kern="1200" dirty="0"/>
        </a:p>
      </dsp:txBody>
      <dsp:txXfrm>
        <a:off x="0" y="4369645"/>
        <a:ext cx="7424423" cy="87341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9A0235-D7C5-924A-9FB1-6B3B02178215}">
      <dsp:nvSpPr>
        <dsp:cNvPr id="0" name=""/>
        <dsp:cNvSpPr/>
      </dsp:nvSpPr>
      <dsp:spPr>
        <a:xfrm>
          <a:off x="0" y="640"/>
          <a:ext cx="7424423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269968-FCD2-4E48-B8CD-9FA6D074496A}">
      <dsp:nvSpPr>
        <dsp:cNvPr id="0" name=""/>
        <dsp:cNvSpPr/>
      </dsp:nvSpPr>
      <dsp:spPr>
        <a:xfrm>
          <a:off x="0" y="640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PDT</a:t>
          </a:r>
          <a:r>
            <a:rPr lang="el-GR" sz="23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βιοσυμβατών συμπλόκων. </a:t>
          </a:r>
          <a:r>
            <a:rPr lang="el-GR" sz="2300" kern="12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Συνεστιακή</a:t>
          </a:r>
          <a:r>
            <a:rPr lang="el-GR" sz="23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Μικροσκοπία: χωρικός εντοπισμός στο κύτταρο, μηχανισμός ενδοκυττάρωσης, θανάτου</a:t>
          </a:r>
          <a:r>
            <a:rPr lang="el-GR" sz="20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</a:p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>
            <a:latin typeface="+mn-lt"/>
          </a:endParaRPr>
        </a:p>
      </dsp:txBody>
      <dsp:txXfrm>
        <a:off x="0" y="640"/>
        <a:ext cx="7424423" cy="1048868"/>
      </dsp:txXfrm>
    </dsp:sp>
    <dsp:sp modelId="{DCDDBF70-625B-8549-8104-A12AAF70B32D}">
      <dsp:nvSpPr>
        <dsp:cNvPr id="0" name=""/>
        <dsp:cNvSpPr/>
      </dsp:nvSpPr>
      <dsp:spPr>
        <a:xfrm>
          <a:off x="0" y="1049509"/>
          <a:ext cx="7424423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8AE1A4-560C-FF49-828B-58AF8886EE4B}">
      <dsp:nvSpPr>
        <dsp:cNvPr id="0" name=""/>
        <dsp:cNvSpPr/>
      </dsp:nvSpPr>
      <dsp:spPr>
        <a:xfrm>
          <a:off x="0" y="1049509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Μορφολογία των συστημάτων: ΤΕΜ, 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Raman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, 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H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-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NMR 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και 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XPS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 </a:t>
          </a:r>
          <a:endParaRPr lang="en-US" sz="2400" kern="1200" dirty="0">
            <a:latin typeface="+mn-lt"/>
          </a:endParaRPr>
        </a:p>
      </dsp:txBody>
      <dsp:txXfrm>
        <a:off x="0" y="1049509"/>
        <a:ext cx="7424423" cy="1048868"/>
      </dsp:txXfrm>
    </dsp:sp>
    <dsp:sp modelId="{D35E3C8E-77DF-E845-864F-AD791B2A2D1B}">
      <dsp:nvSpPr>
        <dsp:cNvPr id="0" name=""/>
        <dsp:cNvSpPr/>
      </dsp:nvSpPr>
      <dsp:spPr>
        <a:xfrm>
          <a:off x="0" y="2098377"/>
          <a:ext cx="742442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C900CA-FD55-D14A-9729-2C46423F04F1}">
      <dsp:nvSpPr>
        <dsp:cNvPr id="0" name=""/>
        <dsp:cNvSpPr/>
      </dsp:nvSpPr>
      <dsp:spPr>
        <a:xfrm>
          <a:off x="0" y="2098377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Εύρεση 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min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αποτελεσματικής δόσης 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ZnPc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.</a:t>
          </a:r>
          <a:endParaRPr lang="el-GR" sz="2400" kern="1200" dirty="0">
            <a:latin typeface="+mn-lt"/>
          </a:endParaRPr>
        </a:p>
      </dsp:txBody>
      <dsp:txXfrm>
        <a:off x="0" y="2098377"/>
        <a:ext cx="7424423" cy="1048868"/>
      </dsp:txXfrm>
    </dsp:sp>
    <dsp:sp modelId="{98C79251-9272-F648-957E-CA9A1BE2C8D6}">
      <dsp:nvSpPr>
        <dsp:cNvPr id="0" name=""/>
        <dsp:cNvSpPr/>
      </dsp:nvSpPr>
      <dsp:spPr>
        <a:xfrm>
          <a:off x="0" y="3147246"/>
          <a:ext cx="7424423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8D35A1-59F7-084A-9DBB-586702964EDA}">
      <dsp:nvSpPr>
        <dsp:cNvPr id="0" name=""/>
        <dsp:cNvSpPr/>
      </dsp:nvSpPr>
      <dsp:spPr>
        <a:xfrm>
          <a:off x="0" y="3147246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>
              <a:latin typeface="+mn-lt"/>
            </a:rPr>
            <a:t>Πολ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υμερισμός 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NIPAM 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με 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CDs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, χρήση συμπολυμερούς του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sz="2400" kern="1200" dirty="0" err="1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ή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άλλων πολυμερών (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Pluronics).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</a:t>
          </a:r>
          <a:r>
            <a:rPr lang="en-US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CDs</a:t>
          </a:r>
          <a:r>
            <a:rPr lang="el-GR" sz="2400" kern="12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rPr>
            <a:t> από βιοαπόβλητα/άλλοι νοθευτές.</a:t>
          </a:r>
          <a:endParaRPr lang="en-US" sz="2400" kern="1200" dirty="0">
            <a:latin typeface="+mn-lt"/>
          </a:endParaRPr>
        </a:p>
      </dsp:txBody>
      <dsp:txXfrm>
        <a:off x="0" y="3147246"/>
        <a:ext cx="7424423" cy="1048868"/>
      </dsp:txXfrm>
    </dsp:sp>
    <dsp:sp modelId="{A9D852DA-1435-FF4D-90E4-E4DC387FE98D}">
      <dsp:nvSpPr>
        <dsp:cNvPr id="0" name=""/>
        <dsp:cNvSpPr/>
      </dsp:nvSpPr>
      <dsp:spPr>
        <a:xfrm>
          <a:off x="0" y="4196114"/>
          <a:ext cx="7424423" cy="0"/>
        </a:xfrm>
        <a:prstGeom prst="lin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EEF7B5-7087-654F-92EC-442F9801494F}">
      <dsp:nvSpPr>
        <dsp:cNvPr id="0" name=""/>
        <dsp:cNvSpPr/>
      </dsp:nvSpPr>
      <dsp:spPr>
        <a:xfrm>
          <a:off x="0" y="4196114"/>
          <a:ext cx="7424423" cy="10488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l-GR" sz="2400" kern="1200" dirty="0"/>
            <a:t>Άλλες καρκινικές σειρές/υγιή κύτταρα</a:t>
          </a:r>
          <a:r>
            <a:rPr lang="en-US" sz="2400" kern="1200" dirty="0"/>
            <a:t> </a:t>
          </a:r>
          <a:r>
            <a:rPr lang="el-GR" sz="2400" kern="1200" dirty="0"/>
            <a:t>και εάν τα ευρήματα είναι θετικά</a:t>
          </a:r>
          <a:r>
            <a:rPr lang="el-GR" sz="2400" kern="1200" dirty="0">
              <a:sym typeface="Wingdings" pitchFamily="2" charset="2"/>
            </a:rPr>
            <a:t> </a:t>
          </a:r>
          <a:r>
            <a:rPr lang="en-US" sz="2400" kern="1200" dirty="0">
              <a:sym typeface="Wingdings" pitchFamily="2" charset="2"/>
            </a:rPr>
            <a:t>in vivo (</a:t>
          </a:r>
          <a:r>
            <a:rPr lang="el-GR" sz="2400" kern="1200" dirty="0">
              <a:sym typeface="Wingdings" pitchFamily="2" charset="2"/>
            </a:rPr>
            <a:t>παραμένουσα κ/τοξικότητα, τρόποι απέκκρισης)</a:t>
          </a:r>
          <a:endParaRPr lang="en-US" sz="2400" kern="1200" dirty="0"/>
        </a:p>
      </dsp:txBody>
      <dsp:txXfrm>
        <a:off x="0" y="4196114"/>
        <a:ext cx="7424423" cy="1048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0.86312</cdr:x>
      <cdr:y>0.42589</cdr:y>
    </cdr:from>
    <cdr:to>
      <cdr:x>0.94993</cdr:x>
      <cdr:y>0.50519</cdr:y>
    </cdr:to>
    <cdr:sp macro="" textlink="">
      <cdr:nvSpPr>
        <cdr:cNvPr id="2" name="Πλαίσιο κειμένου 1"/>
        <cdr:cNvSpPr txBox="1"/>
      </cdr:nvSpPr>
      <cdr:spPr>
        <a:xfrm xmlns:a="http://schemas.openxmlformats.org/drawingml/2006/main">
          <a:off x="5616759" y="1521764"/>
          <a:ext cx="564914" cy="2833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r>
            <a:rPr lang="el-GR" sz="1100">
              <a:effectLst/>
              <a:latin typeface="+mn-lt"/>
              <a:ea typeface="+mn-ea"/>
              <a:cs typeface="+mn-cs"/>
            </a:rPr>
            <a:t>20%</a:t>
          </a:r>
        </a:p>
      </cdr:txBody>
    </cdr:sp>
  </cdr:relSizeAnchor>
  <cdr:relSizeAnchor xmlns:cdr="http://schemas.openxmlformats.org/drawingml/2006/chartDrawing">
    <cdr:from>
      <cdr:x>0.86347</cdr:x>
      <cdr:y>0.30326</cdr:y>
    </cdr:from>
    <cdr:to>
      <cdr:x>0.95028</cdr:x>
      <cdr:y>0.38257</cdr:y>
    </cdr:to>
    <cdr:sp macro="" textlink="">
      <cdr:nvSpPr>
        <cdr:cNvPr id="3" name="Πλαίσιο κειμένου 1"/>
        <cdr:cNvSpPr txBox="1"/>
      </cdr:nvSpPr>
      <cdr:spPr>
        <a:xfrm xmlns:a="http://schemas.openxmlformats.org/drawingml/2006/main">
          <a:off x="6221596" y="1286945"/>
          <a:ext cx="625475" cy="33655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100">
              <a:effectLst/>
              <a:latin typeface="+mn-lt"/>
              <a:ea typeface="+mn-ea"/>
              <a:cs typeface="+mn-cs"/>
            </a:rPr>
            <a:t>30%</a:t>
          </a:r>
        </a:p>
      </cdr:txBody>
    </cdr:sp>
  </cdr:relSizeAnchor>
  <cdr:relSizeAnchor xmlns:cdr="http://schemas.openxmlformats.org/drawingml/2006/chartDrawing">
    <cdr:from>
      <cdr:x>0.86373</cdr:x>
      <cdr:y>0.22284</cdr:y>
    </cdr:from>
    <cdr:to>
      <cdr:x>0.98897</cdr:x>
      <cdr:y>0.34192</cdr:y>
    </cdr:to>
    <cdr:sp macro="" textlink="">
      <cdr:nvSpPr>
        <cdr:cNvPr id="4" name="Πλαίσιο κειμένου 1"/>
        <cdr:cNvSpPr txBox="1"/>
      </cdr:nvSpPr>
      <cdr:spPr>
        <a:xfrm xmlns:a="http://schemas.openxmlformats.org/drawingml/2006/main">
          <a:off x="5620713" y="796253"/>
          <a:ext cx="814997" cy="42549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100">
              <a:effectLst/>
              <a:latin typeface="+mn-lt"/>
              <a:ea typeface="+mn-ea"/>
              <a:cs typeface="+mn-cs"/>
            </a:rPr>
            <a:t>ΡΝΙΡΑΜ</a:t>
          </a:r>
        </a:p>
      </cdr:txBody>
    </cdr:sp>
  </cdr:relSizeAnchor>
  <cdr:relSizeAnchor xmlns:cdr="http://schemas.openxmlformats.org/drawingml/2006/chartDrawing">
    <cdr:from>
      <cdr:x>0.87309</cdr:x>
      <cdr:y>0.68417</cdr:y>
    </cdr:from>
    <cdr:to>
      <cdr:x>0.95623</cdr:x>
      <cdr:y>0.77836</cdr:y>
    </cdr:to>
    <cdr:sp macro="" textlink="">
      <cdr:nvSpPr>
        <cdr:cNvPr id="5" name="Πλαίσιο κειμένου 1"/>
        <cdr:cNvSpPr txBox="1"/>
      </cdr:nvSpPr>
      <cdr:spPr>
        <a:xfrm xmlns:a="http://schemas.openxmlformats.org/drawingml/2006/main">
          <a:off x="5681637" y="2444651"/>
          <a:ext cx="541032" cy="33655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6350">
          <a:noFill/>
        </a:ln>
      </cdr:spPr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/>
        <a:p xmlns:a="http://schemas.openxmlformats.org/drawingml/2006/main">
          <a:r>
            <a:rPr lang="el-GR" sz="12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rPr>
            <a:t>10%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0.86357</cdr:x>
      <cdr:y>0.22296</cdr:y>
    </cdr:from>
    <cdr:to>
      <cdr:x>0.97877</cdr:x>
      <cdr:y>0.30214</cdr:y>
    </cdr:to>
    <cdr:sp macro="" textlink="">
      <cdr:nvSpPr>
        <cdr:cNvPr id="2" name="Πλαίσιο κειμένου 1"/>
        <cdr:cNvSpPr txBox="1"/>
      </cdr:nvSpPr>
      <cdr:spPr>
        <a:xfrm xmlns:a="http://schemas.openxmlformats.org/drawingml/2006/main">
          <a:off x="5851061" y="838993"/>
          <a:ext cx="780532" cy="2979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l-GR" sz="1100"/>
            <a:t>ΡΝΙΡΑΜ</a:t>
          </a:r>
        </a:p>
      </cdr:txBody>
    </cdr:sp>
  </cdr:relSizeAnchor>
  <cdr:relSizeAnchor xmlns:cdr="http://schemas.openxmlformats.org/drawingml/2006/chartDrawing">
    <cdr:from>
      <cdr:x>0.86523</cdr:x>
      <cdr:y>0.64505</cdr:y>
    </cdr:from>
    <cdr:to>
      <cdr:x>0.9575</cdr:x>
      <cdr:y>0.72863</cdr:y>
    </cdr:to>
    <cdr:sp macro="" textlink="">
      <cdr:nvSpPr>
        <cdr:cNvPr id="3" name="Πλαίσιο κειμένου 2"/>
        <cdr:cNvSpPr txBox="1"/>
      </cdr:nvSpPr>
      <cdr:spPr>
        <a:xfrm xmlns:a="http://schemas.openxmlformats.org/drawingml/2006/main">
          <a:off x="5243125" y="2230309"/>
          <a:ext cx="559158" cy="2889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/>
            <a:t>10%</a:t>
          </a:r>
        </a:p>
        <a:p xmlns:a="http://schemas.openxmlformats.org/drawingml/2006/main">
          <a:endParaRPr lang="el-GR" sz="1100"/>
        </a:p>
      </cdr:txBody>
    </cdr:sp>
  </cdr:relSizeAnchor>
  <cdr:relSizeAnchor xmlns:cdr="http://schemas.openxmlformats.org/drawingml/2006/chartDrawing">
    <cdr:from>
      <cdr:x>0.86618</cdr:x>
      <cdr:y>0.48385</cdr:y>
    </cdr:from>
    <cdr:to>
      <cdr:x>0.96573</cdr:x>
      <cdr:y>0.56743</cdr:y>
    </cdr:to>
    <cdr:sp macro="" textlink="">
      <cdr:nvSpPr>
        <cdr:cNvPr id="4" name="Πλαίσιο κειμένου 1"/>
        <cdr:cNvSpPr txBox="1"/>
      </cdr:nvSpPr>
      <cdr:spPr>
        <a:xfrm xmlns:a="http://schemas.openxmlformats.org/drawingml/2006/main">
          <a:off x="5248882" y="1672948"/>
          <a:ext cx="603278" cy="2889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20%</a:t>
          </a:r>
        </a:p>
        <a:p xmlns:a="http://schemas.openxmlformats.org/drawingml/2006/main">
          <a:endParaRPr lang="el-GR" sz="1100"/>
        </a:p>
      </cdr:txBody>
    </cdr:sp>
  </cdr:relSizeAnchor>
  <cdr:relSizeAnchor xmlns:cdr="http://schemas.openxmlformats.org/drawingml/2006/chartDrawing">
    <cdr:from>
      <cdr:x>0.86374</cdr:x>
      <cdr:y>0.15391</cdr:y>
    </cdr:from>
    <cdr:to>
      <cdr:x>0.95064</cdr:x>
      <cdr:y>0.23749</cdr:y>
    </cdr:to>
    <cdr:sp macro="" textlink="">
      <cdr:nvSpPr>
        <cdr:cNvPr id="5" name="Πλαίσιο κειμένου 1"/>
        <cdr:cNvSpPr txBox="1"/>
      </cdr:nvSpPr>
      <cdr:spPr>
        <a:xfrm xmlns:a="http://schemas.openxmlformats.org/drawingml/2006/main">
          <a:off x="5234096" y="532155"/>
          <a:ext cx="526624" cy="28898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/>
            <a:t>30%</a:t>
          </a:r>
        </a:p>
        <a:p xmlns:a="http://schemas.openxmlformats.org/drawingml/2006/main">
          <a:endParaRPr lang="el-GR" sz="110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0.31171</cdr:x>
      <cdr:y>0.5193</cdr:y>
    </cdr:from>
    <cdr:to>
      <cdr:x>0.31171</cdr:x>
      <cdr:y>0.60398</cdr:y>
    </cdr:to>
    <cdr:cxnSp macro="">
      <cdr:nvCxnSpPr>
        <cdr:cNvPr id="2" name="Ευθύγραμμο βέλος σύνδεσης 1">
          <a:extLst xmlns:a="http://schemas.openxmlformats.org/drawingml/2006/main">
            <a:ext uri="{FF2B5EF4-FFF2-40B4-BE49-F238E27FC236}">
              <a16:creationId xmlns:a16="http://schemas.microsoft.com/office/drawing/2014/main" id="{098A390A-A598-BA84-B75C-5CFE78CC6AA5}"/>
            </a:ext>
          </a:extLst>
        </cdr:cNvPr>
        <cdr:cNvCxnSpPr/>
      </cdr:nvCxnSpPr>
      <cdr:spPr>
        <a:xfrm xmlns:a="http://schemas.openxmlformats.org/drawingml/2006/main">
          <a:off x="1699547" y="1908192"/>
          <a:ext cx="0" cy="311150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6350" cap="flat" cmpd="sng" algn="ctr">
          <a:solidFill>
            <a:srgbClr val="4472C4"/>
          </a:solidFill>
          <a:prstDash val="solid"/>
          <a:miter lim="800000"/>
          <a:tailEnd type="triangle"/>
        </a:ln>
        <a:effectLst xmlns:a="http://schemas.openxmlformats.org/drawingml/2006/main"/>
      </cdr:spPr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0.69279</cdr:x>
      <cdr:y>0.2536</cdr:y>
    </cdr:from>
    <cdr:to>
      <cdr:x>0.80757</cdr:x>
      <cdr:y>0.35767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10AD54D-CCE7-89DF-201D-83A6EE24A57B}"/>
            </a:ext>
          </a:extLst>
        </cdr:cNvPr>
        <cdr:cNvSpPr txBox="1"/>
      </cdr:nvSpPr>
      <cdr:spPr>
        <a:xfrm xmlns:a="http://schemas.openxmlformats.org/drawingml/2006/main">
          <a:off x="3486076" y="894906"/>
          <a:ext cx="577595" cy="3672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500" dirty="0"/>
            <a:t>*</a:t>
          </a:r>
          <a:endParaRPr lang="el-GR" sz="1500" dirty="0"/>
        </a:p>
      </cdr:txBody>
    </cdr:sp>
  </cdr:relSizeAnchor>
  <cdr:relSizeAnchor xmlns:cdr="http://schemas.openxmlformats.org/drawingml/2006/chartDrawing">
    <cdr:from>
      <cdr:x>0.85921</cdr:x>
      <cdr:y>0.22601</cdr:y>
    </cdr:from>
    <cdr:to>
      <cdr:x>0.97399</cdr:x>
      <cdr:y>0.33007</cdr:y>
    </cdr:to>
    <cdr:sp macro="" textlink="">
      <cdr:nvSpPr>
        <cdr:cNvPr id="3" name="TextBox 1">
          <a:extLst xmlns:a="http://schemas.openxmlformats.org/drawingml/2006/main">
            <a:ext uri="{FF2B5EF4-FFF2-40B4-BE49-F238E27FC236}">
              <a16:creationId xmlns:a16="http://schemas.microsoft.com/office/drawing/2014/main" id="{9D692F0B-DBA1-B446-B14F-644B938B3CAE}"/>
            </a:ext>
          </a:extLst>
        </cdr:cNvPr>
        <cdr:cNvSpPr txBox="1"/>
      </cdr:nvSpPr>
      <cdr:spPr>
        <a:xfrm xmlns:a="http://schemas.openxmlformats.org/drawingml/2006/main">
          <a:off x="4323505" y="797538"/>
          <a:ext cx="577595" cy="3672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500" dirty="0"/>
            <a:t>*</a:t>
          </a:r>
          <a:endParaRPr lang="el-GR" sz="15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0.83546</cdr:x>
      <cdr:y>0.11241</cdr:y>
    </cdr:from>
    <cdr:to>
      <cdr:x>0.91501</cdr:x>
      <cdr:y>0.17086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204021" y="381528"/>
          <a:ext cx="400293" cy="1983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500" dirty="0"/>
            <a:t>*</a:t>
          </a:r>
          <a:endParaRPr lang="el-GR" sz="1500" dirty="0"/>
        </a:p>
      </cdr:txBody>
    </cdr:sp>
  </cdr:relSizeAnchor>
  <cdr:relSizeAnchor xmlns:cdr="http://schemas.openxmlformats.org/drawingml/2006/chartDrawing">
    <cdr:from>
      <cdr:x>0.64209</cdr:x>
      <cdr:y>0.21718</cdr:y>
    </cdr:from>
    <cdr:to>
      <cdr:x>0.72164</cdr:x>
      <cdr:y>0.27563</cdr:y>
    </cdr:to>
    <cdr:sp macro="" textlink="">
      <cdr:nvSpPr>
        <cdr:cNvPr id="6" name="TextBox 1">
          <a:extLst xmlns:a="http://schemas.openxmlformats.org/drawingml/2006/main">
            <a:ext uri="{FF2B5EF4-FFF2-40B4-BE49-F238E27FC236}">
              <a16:creationId xmlns:a16="http://schemas.microsoft.com/office/drawing/2014/main" id="{C4F73C7D-D9A0-083C-6C6D-73536F57C92B}"/>
            </a:ext>
          </a:extLst>
        </cdr:cNvPr>
        <cdr:cNvSpPr txBox="1"/>
      </cdr:nvSpPr>
      <cdr:spPr>
        <a:xfrm xmlns:a="http://schemas.openxmlformats.org/drawingml/2006/main">
          <a:off x="3230952" y="737128"/>
          <a:ext cx="400293" cy="1983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500" dirty="0"/>
            <a:t>*</a:t>
          </a:r>
          <a:endParaRPr lang="el-GR" sz="15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DB31B-A158-464C-8115-F49584B7DDB7}" type="datetimeFigureOut">
              <a:rPr lang="el-GR" smtClean="0"/>
              <a:t>3/10/24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868C5-96A0-6D40-AE58-2E07E9A4636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28433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52025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Άλλες κορυφές</a:t>
            </a:r>
            <a:r>
              <a:rPr lang="en-US" dirty="0"/>
              <a:t> PNIPAM (amide II stretching C=O/N-H)</a:t>
            </a:r>
          </a:p>
          <a:p>
            <a:endParaRPr lang="en-US" dirty="0"/>
          </a:p>
          <a:p>
            <a:r>
              <a:rPr lang="en-US" dirty="0"/>
              <a:t>CDs</a:t>
            </a:r>
          </a:p>
          <a:p>
            <a:pPr marL="0" indent="0" algn="r">
              <a:lnSpc>
                <a:spcPct val="90000"/>
              </a:lnSpc>
              <a:buNone/>
            </a:pP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sharp: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1660 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κάμψης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C-H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Ν-Η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έκτασης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C=C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1550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κάμψης Ν-Η αμίνης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έκτασης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C-H 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1399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κάμψης Ο-Η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έκτασης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C-N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αμίνων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1434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κάμψης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 (CH</a:t>
            </a:r>
            <a:r>
              <a:rPr lang="en-US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και -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C-N=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1473 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κάμψης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 (CH</a:t>
            </a:r>
            <a:r>
              <a:rPr lang="en-US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1292 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έκτασης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O, C-N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940 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κάμψης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C=C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770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κάμψη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C=C, C-H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bands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3170 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έκτασης Ο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-H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90000"/>
              </a:lnSpc>
              <a:buNone/>
            </a:pP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3010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cm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έκτασης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C-H, N=H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(λόγω ουρίας)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06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10%: αρωματικές ενώσεις άνθρακα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5516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ζητήματα σταθερότητας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ηλεκτροστατικές αλληλεπιδράσεις ανεπαρκείς, σε συνδυασμό με τις στερικές απωστικές αλληλεπιδράσεις λόγω του πολυμερούς, που αντιτίθενται στις ελκτικές δυνάμεις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van der Waals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που εξηγούν την υψηλή τάση συσσωμάτωσης της φθαλοκυανίνης.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παρά τα π και π* τροχιακά, οι φθαλοκυανίνες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με κεντρικό μεταλλικό άτομο, μονωτές.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10430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766627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 err="1"/>
              <a:t>Στατικ</a:t>
            </a:r>
            <a:r>
              <a:rPr lang="en-US" dirty="0"/>
              <a:t>ό</a:t>
            </a:r>
            <a:r>
              <a:rPr lang="el-GR" dirty="0"/>
              <a:t>ς μηχανισμός: στην θεμελιώδη κατάσταση, πιο δύσκολο να αναιρεθεί</a:t>
            </a:r>
          </a:p>
          <a:p>
            <a:endParaRPr lang="el-G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PNIPAM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δεν φέρει συζευγμένα συστήματα π τροχιακών, ούτε φθοροφόρα ομάδα, όπως αρωματικοί δακτύλιοι, άρα θα ήταν αναμενόμενο να μην έχει φθορισμό.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l-GR" sz="1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φθορισμός μέσω </a:t>
            </a:r>
            <a:r>
              <a:rPr lang="el-GR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υποφθοροφόρων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ομάδων, με κατάλληλη ενδομοριακή διαμόρφωση και διαμοριακή συνοργάνωση στον χώρο: καρβονύλια.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υποφθοροφόρες ομάδες συγκεντρώνονται μέσω περιέλιξης μακρομοριακών αλυσίδων (ανάλογο της εγγενούς ακαμψίας των δακτυλίων στο μόριο της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ZnPc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Κ αποτρέπεται η απελευθέρωση Ε με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non radiative </a:t>
            </a: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τρόπους.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το σύστημα αποδιεγείρεται μέσω φθορισμού.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055202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Από τα συμπεράσματα που προκύπτουν από τα δύο φασματόμετρα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58324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7200" algn="just"/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αύξηση έντασης φθορισμού σημαίνει αν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ί</a:t>
            </a:r>
            <a:r>
              <a:rPr lang="el-GR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χνευση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ROS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57200" algn="just"/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ZPD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η πειραματική διαδικασία ολοκληρώθηκε στα 15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 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έναντι των 30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καθώς το συγκεκριμένο όργανο θέτει ανώτατο όριο ανίχνευσης φθορισμού τα 1000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..</a:t>
            </a:r>
          </a:p>
          <a:p>
            <a:pPr indent="457200" algn="just"/>
            <a:endParaRPr lang="el-GR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θετική κλίση: αύξηση φθορισμού και συνεχής παραγωγή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ROS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χωρίς </a:t>
            </a:r>
            <a:r>
              <a:rPr lang="el-GR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φωτοκαταστροφή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δηλαδή σημαντικής πτώσης της έντασης του φθορισμού σε συνάρτηση με τον χρόνο. </a:t>
            </a:r>
          </a:p>
          <a:p>
            <a:pPr algn="just"/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Ωστόσο, σε κάθε περίπτωση παρατηρείται ότι η προσθήκη πολυμερούς ή του δυαδικού συστήματος μειώνει την ικανότητας παραγωγής ριζών. </a:t>
            </a:r>
          </a:p>
          <a:p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Αυτό δεν καθιστά τα συστήματα ακατάλληλα για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PDT</a:t>
            </a:r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θα πρέπει να ελεγχθεί και η συμπεριφορά τους σε κυτταρικό επίπεδο</a:t>
            </a:r>
            <a:r>
              <a:rPr lang="el-GR" sz="2800" dirty="0">
                <a:effectLst/>
              </a:rPr>
              <a:t> 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/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9235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Αυτό οφείλεται στο στατικό σβήσιμο της ακτινοβολίας λόγω συσσωμάτωσης της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Pc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στο νερό, τα μόρια της οποίας συμπεραίνεται πως αυτοοργανώνονται σε Η-συσσωματώματα.</a:t>
            </a:r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el-G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25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86784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l-GR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l-G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26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8893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79125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42689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10430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99532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18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επιβεβαιώνεται η αλληλεπίδραση πολυμερούς και </a:t>
            </a:r>
            <a:r>
              <a:rPr lang="en-US" sz="18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CDs</a:t>
            </a:r>
            <a:r>
              <a:rPr lang="el-GR" sz="18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ανάλογα με την ποσότητα τελειών άνθρακα που έχει συμπλεχθεί, λόγω των έντονων διαφορών στην κλίση για κάθε συγκέντρωση</a:t>
            </a:r>
            <a:r>
              <a:rPr lang="el-GR" dirty="0">
                <a:effectLst/>
              </a:rPr>
              <a:t> </a:t>
            </a:r>
            <a:endParaRPr lang="el-GR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Για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T&lt;LCST</a:t>
            </a:r>
            <a:r>
              <a:rPr lang="el-G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l-GR" sz="1200" dirty="0">
              <a:solidFill>
                <a:srgbClr val="21212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sz="12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l-GR" sz="12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πληθυσμοί συσσωματωμάτων: </a:t>
            </a:r>
            <a:endParaRPr lang="el-GR" dirty="0">
              <a:solidFill>
                <a:srgbClr val="21212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l-GR" sz="12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πληθυσμός μικρών, συμπαγών </a:t>
            </a:r>
            <a:endParaRPr lang="el-GR" dirty="0">
              <a:solidFill>
                <a:srgbClr val="21212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sz="12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l-GR" sz="1200" dirty="0">
                <a:solidFill>
                  <a:srgbClr val="21212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μεγάλων, χαλαρά συζευγμένων.</a:t>
            </a:r>
            <a:endParaRPr lang="en-US" sz="1200" dirty="0">
              <a:solidFill>
                <a:srgbClr val="21212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27094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ο πληθυσμός μεγαλύτερης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sz="1200" baseline="-25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 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είναι περισσότερο ευαίσθητος στις δυναμικές συνθήκες (χρόνος, θερμοκρασία, ιοντική ισχύς). Κρίνεται ως λογικό, λόγω του μεγάλου βαθμού 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swelling</a:t>
            </a:r>
            <a:r>
              <a:rPr lang="el-GR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891066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 err="1">
                <a:solidFill>
                  <a:srgbClr val="2121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Διαδοχικ</a:t>
            </a:r>
            <a:r>
              <a:rPr lang="en-US" dirty="0" err="1">
                <a:solidFill>
                  <a:srgbClr val="2121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έ</a:t>
            </a:r>
            <a:r>
              <a:rPr lang="el-GR" dirty="0">
                <a:solidFill>
                  <a:srgbClr val="2121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ς προσθήκες υδατικού διαλύματος </a:t>
            </a:r>
            <a:r>
              <a:rPr lang="en-US" dirty="0">
                <a:solidFill>
                  <a:srgbClr val="2121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NaCl, </a:t>
            </a:r>
            <a:r>
              <a:rPr lang="el-GR" dirty="0">
                <a:solidFill>
                  <a:srgbClr val="21212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Μ</a:t>
            </a:r>
            <a:endParaRPr lang="en-US" sz="1200" dirty="0">
              <a:solidFill>
                <a:srgbClr val="21212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81733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Ένταση</a:t>
            </a:r>
            <a:r>
              <a: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εκπομπής: 10%&lt;30%&lt;</a:t>
            </a:r>
            <a:r>
              <a:rPr lang="en-US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CQDs&lt;20%</a:t>
            </a:r>
            <a:r>
              <a:rPr lang="el-GR" sz="1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el-GR" sz="1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A868C5-96A0-6D40-AE58-2E07E9A46360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22048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B0DB3-A8FF-4ABB-9E2E-D960422260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2530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EE0618-75D7-410F-859C-CDF53BC5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86729"/>
            <a:ext cx="9144000" cy="1135529"/>
          </a:xfrm>
        </p:spPr>
        <p:txBody>
          <a:bodyPr>
            <a:normAutofit/>
          </a:bodyPr>
          <a:lstStyle>
            <a:lvl1pPr marL="0" indent="0" algn="ctr">
              <a:lnSpc>
                <a:spcPct val="12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7F11-76DB-4DD9-9747-3F38D05BA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9F581-81B0-44B3-ABA5-A25CA4BAE4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0D591-ADCF-4300-8282-72AE357F3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786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E5C77-55F8-4677-A96C-E6D3F5545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064EF-ADDA-4943-8F87-A7469D79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B0D493-D1E7-4358-95E9-B5B80A49E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98326-3276-4B9E-960F-10C6677BF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C3AC2-288D-4FEE-BF80-0EAEDDFAB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4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333C6A-5417-40BD-BF7A-9405832237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3BCB45-B343-46F6-9718-AA0D68CED1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DA2A4-FD34-4E17-908F-4367B1E64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87AE3-776D-451D-AA52-C06B7472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0C4D5-BE1E-4D6A-9196-E0F9E42B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46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75558-A264-444E-829B-51AAE6B4B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D9373-37D1-4135-8D34-755E139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5E4A6B-1966-4E57-9FB8-8B111E97B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3FC3DD-F2BE-41FF-895B-00129AAB1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F830C-8424-4FAF-A011-605AE1D1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29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A1BE8-ECC1-4027-B16E-C7BECCA9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6C7E1-471A-46AA-8068-98E68C0C20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C9F8F-EC48-4D16-B4C6-023A7B607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FA5B3-F726-417B-932A-B93E0C8F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7D21F1-1A24-43EA-AB09-3024C491E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249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16569-B648-4D50-BEB8-E8DAE24D6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831B3-A1FD-470C-BEEE-4CFB441502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F34A17-C244-438C-9AE3-FB9B3CE3BD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4493"/>
            <a:ext cx="5181600" cy="425247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A3AA-3FC1-4B98-8F99-1726F1AC0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E10883-BACC-41A1-9067-ECFDB937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7660A2-13C9-4432-A6EB-A4FF3D78F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0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7C843-C993-4E9C-80DD-3620816E5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91A8E3-B066-4511-9C6E-A3435B64DD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34325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86B63-4102-4802-94D7-F138F80F3E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58237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924765-08A7-4A60-86DC-DC420F60B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34325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AA2795-EFB6-4000-8F25-FBB62646C0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58237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42CFB-FE12-494A-9C41-3CB90F07B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3A07E3-59E1-4EBD-9687-4B6ABE96A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BB23-7539-4674-8B66-ACEFF9468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963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841DB-C73C-4968-B434-A6AA14DAF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8152BF-92C7-4BF5-A9DB-16A0BF0F5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9DB7-F492-4037-A439-D70F7E556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FA96F1-8B8A-4E83-B3C2-E10DE522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478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31033-9688-463F-9614-47F2F5BC6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B8DB2-C14B-45AC-ACAF-8702DF59C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01DA57-8D4E-4075-9460-4F03DF8A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38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CBE2C-9DAA-489D-AC88-15CBBA8A9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E124BE-E494-445A-A4FB-A2A8F28F0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2446DE-9A32-4774-9F7C-86678CA90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00115D-61B3-46D0-B4D3-30C374B52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3C2AFC-D0F8-469F-B1E0-123C2E066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B9BCDA-9EF7-4531-8021-AF7B30751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577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AE558-F89F-4688-94E5-77F37D49F1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CD35AF-8CA2-49BB-BAE9-F29A0186EC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CAA98-55BD-4118-A8AF-D603060784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F4C5-82A8-4AD8-B7E2-2882F6576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60B401-B64F-417B-8AD6-581A22E5E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4BD4C-7149-44BF-8150-F72CAA95A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83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436E0F2-A64B-471E-93C0-8DFE08CC57C8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1E3AB1-2A8C-4607-9FAE-D8BDB280FE1A}"/>
              </a:ext>
            </a:extLst>
          </p:cNvPr>
          <p:cNvCxnSpPr>
            <a:cxnSpLocks/>
          </p:cNvCxnSpPr>
          <p:nvPr/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6D66059-832F-40B6-A35F-F56C8F38A1E7}"/>
              </a:ext>
            </a:extLst>
          </p:cNvPr>
          <p:cNvCxnSpPr>
            <a:cxnSpLocks/>
          </p:cNvCxnSpPr>
          <p:nvPr/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15E2ED-7EA9-448D-83FA-54C3DF9723BD}"/>
              </a:ext>
            </a:extLst>
          </p:cNvPr>
          <p:cNvCxnSpPr>
            <a:cxnSpLocks/>
          </p:cNvCxnSpPr>
          <p:nvPr/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595356-EABD-4767-AC9D-EA21FF115EC0}"/>
              </a:ext>
            </a:extLst>
          </p:cNvPr>
          <p:cNvCxnSpPr>
            <a:cxnSpLocks/>
          </p:cNvCxnSpPr>
          <p:nvPr/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8CD9F06-9628-469C-B788-A894E3E08281}"/>
              </a:ext>
            </a:extLst>
          </p:cNvPr>
          <p:cNvCxnSpPr>
            <a:cxnSpLocks/>
          </p:cNvCxnSpPr>
          <p:nvPr/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50A431-0B61-421B-B4B7-24C0CFF0F938}"/>
              </a:ext>
            </a:extLst>
          </p:cNvPr>
          <p:cNvCxnSpPr>
            <a:cxnSpLocks/>
          </p:cNvCxnSpPr>
          <p:nvPr/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5B94C5-D205-4339-B029-5D0FD2E5F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533401"/>
            <a:ext cx="9906000" cy="1382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96DC5C-BD34-4CE4-8AA7-A6A4B951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3000" y="2009554"/>
            <a:ext cx="9906000" cy="40244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F192A7-D622-449D-9FC2-48FDE4D690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37102" y="6398878"/>
            <a:ext cx="419390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11EAACC7-3B3F-47D1-959A-EF58926E955E}" type="datetimeFigureOut">
              <a:rPr lang="en-US" smtClean="0"/>
              <a:t>10/3/24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5B93C-2BE9-4847-BFE5-D3CBCC6E94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54429" y="6398878"/>
            <a:ext cx="449731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="1" spc="30" baseline="0">
                <a:solidFill>
                  <a:schemeClr val="tx2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70A99-395E-4F22-8AAB-6C7EE743D7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02477" y="6398878"/>
            <a:ext cx="470887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100">
                <a:solidFill>
                  <a:schemeClr val="tx2"/>
                </a:solidFill>
                <a:latin typeface="+mn-lt"/>
              </a:defRPr>
            </a:lvl1pPr>
          </a:lstStyle>
          <a:p>
            <a:fld id="{312CC964-A50B-4C29-B4E4-2C30BB34CC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71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i="1" kern="120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SzPct val="80000"/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SzPct val="80000"/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chart" Target="../charts/char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chart" Target="../charts/chart8.xml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2.png"/><Relationship Id="rId9" Type="http://schemas.microsoft.com/office/2007/relationships/diagramDrawing" Target="../diagrams/drawing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diagramColors" Target="../diagrams/colors2.xml"/><Relationship Id="rId5" Type="http://schemas.openxmlformats.org/officeDocument/2006/relationships/image" Target="../media/image15.png"/><Relationship Id="rId10" Type="http://schemas.openxmlformats.org/officeDocument/2006/relationships/diagramQuickStyle" Target="../diagrams/quickStyle2.xml"/><Relationship Id="rId4" Type="http://schemas.openxmlformats.org/officeDocument/2006/relationships/image" Target="../media/image14.png"/><Relationship Id="rId9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image" Target="../media/image18.png"/><Relationship Id="rId7" Type="http://schemas.openxmlformats.org/officeDocument/2006/relationships/diagramLayout" Target="../diagrams/layou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5" Type="http://schemas.openxmlformats.org/officeDocument/2006/relationships/image" Target="../media/image20.png"/><Relationship Id="rId10" Type="http://schemas.microsoft.com/office/2007/relationships/diagramDrawing" Target="../diagrams/drawing3.xml"/><Relationship Id="rId4" Type="http://schemas.openxmlformats.org/officeDocument/2006/relationships/image" Target="../media/image19.png"/><Relationship Id="rId9" Type="http://schemas.openxmlformats.org/officeDocument/2006/relationships/diagramColors" Target="../diagrams/colors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C88933B-CFB2-4662-9CA9-2C1E08385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09EEE1-52DB-4A86-AFCE-CCE9041848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2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DFAE4D1-22A3-D4AE-DB38-0892BA944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74473" y="2470068"/>
            <a:ext cx="8407730" cy="3446951"/>
          </a:xfrm>
        </p:spPr>
        <p:txBody>
          <a:bodyPr>
            <a:normAutofit/>
          </a:bodyPr>
          <a:lstStyle/>
          <a:p>
            <a:pPr algn="r"/>
            <a:r>
              <a:rPr lang="el-GR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Ανάπτυξη Υβριδικών Υλικών με Βάση τις Τελείες Άνθρακα για Εφαρμογή στην Φωτοδυναμική Θεραπεία</a:t>
            </a:r>
            <a:br>
              <a:rPr lang="el-GR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l-GR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70B86EC-A27D-5AD6-4013-365E3F2BC0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83790" y="1050878"/>
            <a:ext cx="6898413" cy="141918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el-GR" dirty="0"/>
              <a:t>Διπλωματική εργασία</a:t>
            </a:r>
          </a:p>
          <a:p>
            <a:pPr algn="r"/>
            <a:r>
              <a:rPr lang="el-GR" dirty="0"/>
              <a:t>Ελένη Νίκη Στεφάνου, χημ. Μηχ., Ε.Μ.Π. / Ι.Θ.Φ.Χ., Ε.Ι.Ε.</a:t>
            </a:r>
          </a:p>
          <a:p>
            <a:pPr algn="r"/>
            <a:r>
              <a:rPr lang="el-GR" dirty="0"/>
              <a:t>Επιβλέπων: Κωνσταντίνος Κορδάτος, καθηγητής Ε.Μ.Π.</a:t>
            </a:r>
            <a:endParaRPr lang="en-US" dirty="0"/>
          </a:p>
          <a:p>
            <a:pPr algn="r"/>
            <a:r>
              <a:rPr lang="el-GR" dirty="0"/>
              <a:t>Αθήνα,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6F59E2-CD31-AB72-AD98-CAAC77F602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562" r="30521" b="2"/>
          <a:stretch/>
        </p:blipFill>
        <p:spPr>
          <a:xfrm>
            <a:off x="-2573" y="10"/>
            <a:ext cx="4811317" cy="6857988"/>
          </a:xfrm>
          <a:custGeom>
            <a:avLst/>
            <a:gdLst/>
            <a:ahLst/>
            <a:cxnLst/>
            <a:rect l="l" t="t" r="r" b="b"/>
            <a:pathLst>
              <a:path w="4811317" h="6857998">
                <a:moveTo>
                  <a:pt x="0" y="0"/>
                </a:moveTo>
                <a:lnTo>
                  <a:pt x="4811317" y="0"/>
                </a:lnTo>
                <a:lnTo>
                  <a:pt x="2712446" y="6857998"/>
                </a:lnTo>
                <a:lnTo>
                  <a:pt x="0" y="6857998"/>
                </a:lnTo>
                <a:close/>
              </a:path>
            </a:pathLst>
          </a:cu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26FE4BA-3BD1-4AB3-A3EB-39FF16D964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418764" y="0"/>
            <a:ext cx="815637" cy="685734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D85EF3-E980-4EF9-BF91-C0540D302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  <a:endCxn id="15" idx="2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468380"/>
            <a:ext cx="6096000" cy="1389619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98494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2B78D151-52A1-46B3-8374-570DA802E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F02C290C-EA87-457A-9927-0235DDA35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796146" y="3120044"/>
            <a:ext cx="8395854" cy="372620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Τίτλος 1">
            <a:extLst>
              <a:ext uri="{FF2B5EF4-FFF2-40B4-BE49-F238E27FC236}">
                <a16:creationId xmlns:a16="http://schemas.microsoft.com/office/drawing/2014/main" id="{53CE93C9-A854-1AE5-6987-2E1A29686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67" y="41616"/>
            <a:ext cx="6128699" cy="331534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en-US" sz="48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DLS – Θερμα</a:t>
            </a:r>
            <a:r>
              <a:rPr lang="en-US" sz="4800" i="1" kern="1200" cap="all" baseline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νση</a:t>
            </a:r>
            <a:r>
              <a:rPr lang="el-GR" sz="48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l-GR" sz="4800" i="1" kern="1200" cap="all" baseline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ιι</a:t>
            </a:r>
            <a:endParaRPr lang="en-US" sz="4800" i="1" kern="1200" cap="all" baseline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D73BD45-87D9-44BD-8E6F-A575FFD9C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82298" y="0"/>
            <a:ext cx="1446325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178E38C-83CD-4BC6-893D-662EF9BFAA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467302" y="-27684"/>
            <a:ext cx="5724698" cy="179552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Εικόνα 6" descr="Εικόνα που περιέχει διάγραμμα, γραμμή, οριγκάμι&#10;&#10;Περιγραφή που δημιουργήθηκε αυτόματα">
            <a:extLst>
              <a:ext uri="{FF2B5EF4-FFF2-40B4-BE49-F238E27FC236}">
                <a16:creationId xmlns:a16="http://schemas.microsoft.com/office/drawing/2014/main" id="{F3B8D6D7-9F4B-7580-B8D4-30A035E5E8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62964" y="728010"/>
            <a:ext cx="3711669" cy="6160446"/>
          </a:xfrm>
          <a:prstGeom prst="rect">
            <a:avLst/>
          </a:prstGeom>
          <a:noFill/>
        </p:spPr>
      </p:pic>
      <p:pic>
        <p:nvPicPr>
          <p:cNvPr id="6" name="Εικόνα 5" descr="Εικόνα που περιέχει διάγραμμα, Σχέδιο, τεχνικό σχέδιο, οριγκάμι&#10;&#10;Περιγραφή που δημιουργήθηκε αυτόματα">
            <a:extLst>
              <a:ext uri="{FF2B5EF4-FFF2-40B4-BE49-F238E27FC236}">
                <a16:creationId xmlns:a16="http://schemas.microsoft.com/office/drawing/2014/main" id="{3FBC9EA4-F20F-F956-EACA-729821054F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343" y="727339"/>
            <a:ext cx="3894304" cy="6132762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37ED16-449B-6386-3976-837BDD294F88}"/>
              </a:ext>
            </a:extLst>
          </p:cNvPr>
          <p:cNvSpPr txBox="1"/>
          <p:nvPr/>
        </p:nvSpPr>
        <p:spPr>
          <a:xfrm>
            <a:off x="3950155" y="979412"/>
            <a:ext cx="461058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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Τ&lt;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LCST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10-12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nm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             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10 nm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l-GR" dirty="0" err="1">
                <a:ea typeface="Calibri" panose="020F0502020204030204" pitchFamily="34" charset="0"/>
                <a:cs typeface="Times New Roman" panose="02020603050405020304" pitchFamily="18" charset="0"/>
              </a:rPr>
              <a:t>ε</a:t>
            </a:r>
            <a:r>
              <a:rPr lang="el-GR" sz="1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ξασθεν</a:t>
            </a:r>
            <a:r>
              <a:rPr lang="el-GR" dirty="0" err="1">
                <a:ea typeface="Calibri" panose="020F0502020204030204" pitchFamily="34" charset="0"/>
                <a:cs typeface="Times New Roman" panose="02020603050405020304" pitchFamily="18" charset="0"/>
              </a:rPr>
              <a:t>ο</a:t>
            </a:r>
            <a:r>
              <a:rPr lang="en-US" dirty="0" err="1">
                <a:ea typeface="Calibri" panose="020F0502020204030204" pitchFamily="34" charset="0"/>
                <a:cs typeface="Times New Roman" panose="02020603050405020304" pitchFamily="18" charset="0"/>
              </a:rPr>
              <a:t>ύ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ν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ό</a:t>
            </a:r>
            <a:r>
              <a:rPr lang="el-GR" sz="18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σο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b="0" i="0" u="none" strike="noStrike" dirty="0">
                <a:solidFill>
                  <a:srgbClr val="474747"/>
                </a:solidFill>
                <a:effectLst/>
              </a:rPr>
              <a:t>↑</a:t>
            </a:r>
            <a:r>
              <a:rPr lang="en-US" b="0" i="0" u="none" strike="noStrike" dirty="0">
                <a:solidFill>
                  <a:srgbClr val="474747"/>
                </a:solidFill>
                <a:effectLst/>
              </a:rPr>
              <a:t> %CDs</a:t>
            </a:r>
            <a:r>
              <a:rPr lang="el-GR" b="0" i="0" u="none" strike="noStrike" dirty="0">
                <a:solidFill>
                  <a:srgbClr val="474747"/>
                </a:solidFill>
                <a:effectLst/>
              </a:rPr>
              <a:t>, </a:t>
            </a:r>
            <a:r>
              <a:rPr lang="el-GR" b="0" i="0" u="none" strike="noStrike" dirty="0">
                <a:effectLst/>
              </a:rPr>
              <a:t>περιορισμός</a:t>
            </a:r>
            <a:r>
              <a:rPr lang="el-GR" b="0" i="0" u="none" strike="noStrike" dirty="0">
                <a:solidFill>
                  <a:srgbClr val="474747"/>
                </a:solidFill>
                <a:effectLst/>
              </a:rPr>
              <a:t> </a:t>
            </a:r>
            <a:r>
              <a:rPr lang="el-GR" b="0" i="0" u="none" strike="noStrike" dirty="0">
                <a:effectLst/>
              </a:rPr>
              <a:t>ελεύθερων</a:t>
            </a:r>
            <a:r>
              <a:rPr lang="el-GR" b="0" i="0" u="none" strike="noStrike" dirty="0">
                <a:solidFill>
                  <a:srgbClr val="474747"/>
                </a:solidFill>
                <a:effectLst/>
              </a:rPr>
              <a:t> συσσωματωμάτων </a:t>
            </a:r>
            <a:r>
              <a:rPr lang="en-US" dirty="0">
                <a:solidFill>
                  <a:srgbClr val="474747"/>
                </a:solidFill>
              </a:rPr>
              <a:t>PNIPAM</a:t>
            </a:r>
            <a:endParaRPr lang="el-GR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      Α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σαφές σε ποιον πληθυσμό γίνεται καλύτερη </a:t>
            </a:r>
          </a:p>
          <a:p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σύμπλεξη.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856B2FE-0B0C-D767-97D2-68DFEF411A58}"/>
              </a:ext>
            </a:extLst>
          </p:cNvPr>
          <p:cNvSpPr txBox="1"/>
          <p:nvPr/>
        </p:nvSpPr>
        <p:spPr>
          <a:xfrm>
            <a:off x="1966269" y="3501045"/>
            <a:ext cx="625288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0" algn="just"/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˚C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PNIPAM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πιο ελεύθερο.                  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endParaRPr lang="en-US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0" algn="just"/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˚C: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ήδη υπάρχουν συσσωματώματα και αυτά αλληλεπιδρούν με τα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CDs.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0" algn="just"/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286000" algn="just"/>
            <a:r>
              <a:rPr lang="el-GR" dirty="0" err="1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Βελτ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ί</a:t>
            </a:r>
            <a:r>
              <a:rPr lang="el-GR" dirty="0" err="1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ωση</a:t>
            </a:r>
            <a:r>
              <a:rPr lang="el-GR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Θ/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αποκρισιμότητας ΡΝΙΡΑΜ λόγω των 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CDs</a:t>
            </a:r>
            <a:r>
              <a:rPr lang="el-GR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μέχρι 20% 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w/w</a:t>
            </a:r>
            <a:endParaRPr lang="el-GR" sz="1800" dirty="0">
              <a:solidFill>
                <a:srgbClr val="21212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0" algn="just"/>
            <a:endParaRPr lang="en-US" sz="1800" dirty="0">
              <a:solidFill>
                <a:srgbClr val="21212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15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AD6FAA9-1594-031B-4F4C-005099C02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1348" y="0"/>
            <a:ext cx="9906000" cy="1382156"/>
          </a:xfrm>
        </p:spPr>
        <p:txBody>
          <a:bodyPr/>
          <a:lstStyle/>
          <a:p>
            <a:r>
              <a:rPr lang="en-US" dirty="0"/>
              <a:t>DLS – </a:t>
            </a:r>
            <a:r>
              <a:rPr lang="el-GR" dirty="0" err="1"/>
              <a:t>Ιοντικη</a:t>
            </a:r>
            <a:r>
              <a:rPr lang="el-GR" dirty="0"/>
              <a:t> </a:t>
            </a:r>
            <a:r>
              <a:rPr lang="el-GR" dirty="0" err="1"/>
              <a:t>ισχυσ</a:t>
            </a:r>
            <a:endParaRPr lang="el-GR" dirty="0"/>
          </a:p>
        </p:txBody>
      </p:sp>
      <p:graphicFrame>
        <p:nvGraphicFramePr>
          <p:cNvPr id="4" name="Γράφημα 3">
            <a:extLst>
              <a:ext uri="{FF2B5EF4-FFF2-40B4-BE49-F238E27FC236}">
                <a16:creationId xmlns:a16="http://schemas.microsoft.com/office/drawing/2014/main" id="{B0956178-00FE-8790-4637-55EC4C89DC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2452696"/>
              </p:ext>
            </p:extLst>
          </p:nvPr>
        </p:nvGraphicFramePr>
        <p:xfrm>
          <a:off x="1" y="3644349"/>
          <a:ext cx="6427303" cy="3213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Γράφημα 4">
            <a:extLst>
              <a:ext uri="{FF2B5EF4-FFF2-40B4-BE49-F238E27FC236}">
                <a16:creationId xmlns:a16="http://schemas.microsoft.com/office/drawing/2014/main" id="{6DA6CBAC-2622-51A5-8256-453CD74878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1973270"/>
              </p:ext>
            </p:extLst>
          </p:nvPr>
        </p:nvGraphicFramePr>
        <p:xfrm>
          <a:off x="0" y="149461"/>
          <a:ext cx="6427303" cy="3617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E9E4763-B387-8467-BF5A-C0C6D8C98BA6}"/>
              </a:ext>
            </a:extLst>
          </p:cNvPr>
          <p:cNvSpPr txBox="1"/>
          <p:nvPr/>
        </p:nvSpPr>
        <p:spPr>
          <a:xfrm>
            <a:off x="6311348" y="1114623"/>
            <a:ext cx="584089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Όχι σημαντικά συμπεράσματα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αμελητέο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δυναμικό ζ ΡΝΙΡΑΜ</a:t>
            </a:r>
            <a:endParaRPr lang="el-GR" sz="1800" dirty="0">
              <a:solidFill>
                <a:srgbClr val="21212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>
              <a:solidFill>
                <a:srgbClr val="21212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0.1 – 0.2 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r>
              <a:rPr lang="el-GR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ε</a:t>
            </a:r>
            <a:r>
              <a:rPr lang="en-US" dirty="0" err="1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ύ</a:t>
            </a:r>
            <a:r>
              <a:rPr lang="el-GR" dirty="0" err="1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ρος</a:t>
            </a:r>
            <a:r>
              <a:rPr lang="el-GR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ιοντικής ισχύος αίματος. </a:t>
            </a:r>
          </a:p>
          <a:p>
            <a:endParaRPr lang="el-GR" dirty="0">
              <a:solidFill>
                <a:srgbClr val="21212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b="0" i="0" u="none" strike="noStrike" dirty="0">
                <a:solidFill>
                  <a:srgbClr val="474747"/>
                </a:solidFill>
                <a:effectLst/>
              </a:rPr>
              <a:t>↓</a:t>
            </a:r>
            <a:r>
              <a:rPr lang="en-US" b="0" i="0" u="none" strike="noStrike" dirty="0">
                <a:solidFill>
                  <a:srgbClr val="474747"/>
                </a:solidFill>
                <a:effectLst/>
              </a:rPr>
              <a:t> </a:t>
            </a:r>
            <a:r>
              <a:rPr lang="en-US" b="0" i="0" u="none" strike="noStrike" dirty="0">
                <a:solidFill>
                  <a:srgbClr val="212121"/>
                </a:solidFill>
                <a:cs typeface="Times New Roman" panose="02020603050405020304" pitchFamily="18" charset="0"/>
              </a:rPr>
              <a:t>E</a:t>
            </a:r>
            <a:r>
              <a:rPr lang="el-GR" sz="1800" dirty="0" err="1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πιδιαλύτωσης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b="0" i="0" u="none" strike="noStrike" dirty="0">
                <a:solidFill>
                  <a:srgbClr val="474747"/>
                </a:solidFill>
                <a:effectLst/>
              </a:rPr>
              <a:t>↓</a:t>
            </a:r>
            <a:r>
              <a:rPr lang="en-US" b="0" i="0" u="none" strike="noStrike" dirty="0">
                <a:solidFill>
                  <a:srgbClr val="474747"/>
                </a:solidFill>
                <a:effectLst/>
              </a:rPr>
              <a:t> int</a:t>
            </a:r>
            <a:r>
              <a:rPr lang="en-US" b="0" i="0" u="none" strike="noStrike" dirty="0">
                <a:solidFill>
                  <a:srgbClr val="212121"/>
                </a:solidFill>
                <a:cs typeface="Times New Roman" panose="02020603050405020304" pitchFamily="18" charset="0"/>
              </a:rPr>
              <a:t>, 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baseline="-25000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σπάνε συσσωματώματα 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κορυφή μεγάλων συσσωματωμάτων εξασθενεί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" name="Ομάδα 9">
            <a:extLst>
              <a:ext uri="{FF2B5EF4-FFF2-40B4-BE49-F238E27FC236}">
                <a16:creationId xmlns:a16="http://schemas.microsoft.com/office/drawing/2014/main" id="{5A75CAAB-3BF0-6220-E488-50ADF0C4B347}"/>
              </a:ext>
            </a:extLst>
          </p:cNvPr>
          <p:cNvGrpSpPr/>
          <p:nvPr/>
        </p:nvGrpSpPr>
        <p:grpSpPr>
          <a:xfrm>
            <a:off x="7550101" y="3966377"/>
            <a:ext cx="3363387" cy="2804380"/>
            <a:chOff x="0" y="0"/>
            <a:chExt cx="2698209" cy="2172933"/>
          </a:xfrm>
        </p:grpSpPr>
        <p:pic>
          <p:nvPicPr>
            <p:cNvPr id="11" name="Εικόνα 10" descr="Εικόνα που περιέχει κείμενο, διάγραμμα, γράφημα, γραμμή&#10;&#10;Περιγραφή που δημιουργήθηκε αυτόματα">
              <a:extLst>
                <a:ext uri="{FF2B5EF4-FFF2-40B4-BE49-F238E27FC236}">
                  <a16:creationId xmlns:a16="http://schemas.microsoft.com/office/drawing/2014/main" id="{CD6408B7-C172-92B4-14D0-4D67B84809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954" y="0"/>
              <a:ext cx="2548255" cy="2162810"/>
            </a:xfrm>
            <a:prstGeom prst="rect">
              <a:avLst/>
            </a:prstGeom>
          </p:spPr>
        </p:pic>
        <p:sp>
          <p:nvSpPr>
            <p:cNvPr id="12" name="Πλαίσιο κειμένου 1">
              <a:extLst>
                <a:ext uri="{FF2B5EF4-FFF2-40B4-BE49-F238E27FC236}">
                  <a16:creationId xmlns:a16="http://schemas.microsoft.com/office/drawing/2014/main" id="{1BA5EA81-D056-5AD7-56B7-6D890B249DB7}"/>
                </a:ext>
              </a:extLst>
            </p:cNvPr>
            <p:cNvSpPr txBox="1"/>
            <p:nvPr/>
          </p:nvSpPr>
          <p:spPr>
            <a:xfrm>
              <a:off x="1185378" y="1976718"/>
              <a:ext cx="701040" cy="196215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7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R</a:t>
              </a:r>
              <a:r>
                <a:rPr lang="en-US" sz="700" baseline="-25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</a:t>
              </a:r>
              <a:r>
                <a:rPr lang="en-US" sz="7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(nm)</a:t>
              </a:r>
              <a:endParaRPr lang="el-GR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r>
                <a:rPr lang="el-GR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3" name="Πλαίσιο κειμένου 1">
              <a:extLst>
                <a:ext uri="{FF2B5EF4-FFF2-40B4-BE49-F238E27FC236}">
                  <a16:creationId xmlns:a16="http://schemas.microsoft.com/office/drawing/2014/main" id="{233BC092-1721-5379-1274-F5B5FEEB3D10}"/>
                </a:ext>
              </a:extLst>
            </p:cNvPr>
            <p:cNvSpPr txBox="1"/>
            <p:nvPr/>
          </p:nvSpPr>
          <p:spPr>
            <a:xfrm rot="16200000">
              <a:off x="-224658" y="768387"/>
              <a:ext cx="701566" cy="252249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7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f(R</a:t>
              </a:r>
              <a:r>
                <a:rPr lang="en-US" sz="700" baseline="-25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h</a:t>
              </a:r>
              <a:r>
                <a:rPr lang="en-US" sz="7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)</a:t>
              </a:r>
              <a:endParaRPr lang="el-GR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r>
                <a:rPr lang="en-US" sz="12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el-GR" sz="12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6201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5" grpId="0">
        <p:bldAsOne/>
      </p:bldGraphic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6CA7A60-8DF8-4B78-BFE3-B372B90AB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id="{FF4BD241-F172-410B-B0DE-9D7344B35B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1" y="0"/>
            <a:ext cx="4850735" cy="6857998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2320626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320626 w 6125882"/>
              <a:gd name="connsiteY4" fmla="*/ 0 h 6857998"/>
              <a:gd name="connsiteX0" fmla="*/ 2034528 w 5839784"/>
              <a:gd name="connsiteY0" fmla="*/ 0 h 6857998"/>
              <a:gd name="connsiteX1" fmla="*/ 5839784 w 5839784"/>
              <a:gd name="connsiteY1" fmla="*/ 0 h 6857998"/>
              <a:gd name="connsiteX2" fmla="*/ 5839784 w 5839784"/>
              <a:gd name="connsiteY2" fmla="*/ 6857998 h 6857998"/>
              <a:gd name="connsiteX3" fmla="*/ 0 w 5839784"/>
              <a:gd name="connsiteY3" fmla="*/ 6856093 h 6857998"/>
              <a:gd name="connsiteX4" fmla="*/ 2034528 w 5839784"/>
              <a:gd name="connsiteY4" fmla="*/ 0 h 6857998"/>
              <a:gd name="connsiteX0" fmla="*/ 2482758 w 5839784"/>
              <a:gd name="connsiteY0" fmla="*/ 10951 h 6857998"/>
              <a:gd name="connsiteX1" fmla="*/ 5839784 w 5839784"/>
              <a:gd name="connsiteY1" fmla="*/ 0 h 6857998"/>
              <a:gd name="connsiteX2" fmla="*/ 5839784 w 5839784"/>
              <a:gd name="connsiteY2" fmla="*/ 6857998 h 6857998"/>
              <a:gd name="connsiteX3" fmla="*/ 0 w 5839784"/>
              <a:gd name="connsiteY3" fmla="*/ 6856093 h 6857998"/>
              <a:gd name="connsiteX4" fmla="*/ 2482758 w 5839784"/>
              <a:gd name="connsiteY4" fmla="*/ 10951 h 6857998"/>
              <a:gd name="connsiteX0" fmla="*/ 2495565 w 5839784"/>
              <a:gd name="connsiteY0" fmla="*/ 0 h 6857998"/>
              <a:gd name="connsiteX1" fmla="*/ 5839784 w 5839784"/>
              <a:gd name="connsiteY1" fmla="*/ 0 h 6857998"/>
              <a:gd name="connsiteX2" fmla="*/ 5839784 w 5839784"/>
              <a:gd name="connsiteY2" fmla="*/ 6857998 h 6857998"/>
              <a:gd name="connsiteX3" fmla="*/ 0 w 5839784"/>
              <a:gd name="connsiteY3" fmla="*/ 6856093 h 6857998"/>
              <a:gd name="connsiteX4" fmla="*/ 2495565 w 5839784"/>
              <a:gd name="connsiteY4" fmla="*/ 0 h 6857998"/>
              <a:gd name="connsiteX0" fmla="*/ 2328480 w 5672699"/>
              <a:gd name="connsiteY0" fmla="*/ 0 h 6857998"/>
              <a:gd name="connsiteX1" fmla="*/ 5672699 w 5672699"/>
              <a:gd name="connsiteY1" fmla="*/ 0 h 6857998"/>
              <a:gd name="connsiteX2" fmla="*/ 5672699 w 5672699"/>
              <a:gd name="connsiteY2" fmla="*/ 6857998 h 6857998"/>
              <a:gd name="connsiteX3" fmla="*/ 0 w 5672699"/>
              <a:gd name="connsiteY3" fmla="*/ 6856093 h 6857998"/>
              <a:gd name="connsiteX4" fmla="*/ 2328480 w 5672699"/>
              <a:gd name="connsiteY4" fmla="*/ 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72699" h="6857998">
                <a:moveTo>
                  <a:pt x="2328480" y="0"/>
                </a:moveTo>
                <a:lnTo>
                  <a:pt x="5672699" y="0"/>
                </a:lnTo>
                <a:lnTo>
                  <a:pt x="5672699" y="6857998"/>
                </a:lnTo>
                <a:lnTo>
                  <a:pt x="0" y="6856093"/>
                </a:lnTo>
                <a:lnTo>
                  <a:pt x="23284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C050EBFA-2E7F-006E-6048-E654DD1CB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614" y="668444"/>
            <a:ext cx="5215960" cy="3569822"/>
          </a:xfrm>
        </p:spPr>
        <p:txBody>
          <a:bodyPr anchor="t">
            <a:normAutofit/>
          </a:bodyPr>
          <a:lstStyle/>
          <a:p>
            <a:r>
              <a:rPr lang="en-US" dirty="0"/>
              <a:t>ELS – </a:t>
            </a:r>
            <a:r>
              <a:rPr lang="el-GR" dirty="0"/>
              <a:t>Δυναμικό </a:t>
            </a:r>
            <a:r>
              <a:rPr lang="el-GR" cap="none" dirty="0"/>
              <a:t>ζ</a:t>
            </a:r>
            <a:endParaRPr lang="el-GR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CEFB97-33B1-4F90-A6B8-EAA26EEA1E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793" y="4305300"/>
            <a:ext cx="4515220" cy="25527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Θέση περιεχομένου 3">
            <a:extLst>
              <a:ext uri="{FF2B5EF4-FFF2-40B4-BE49-F238E27FC236}">
                <a16:creationId xmlns:a16="http://schemas.microsoft.com/office/drawing/2014/main" id="{2EC2C4E4-6226-F9BC-AFEC-C4D6D3277E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8517769"/>
              </p:ext>
            </p:extLst>
          </p:nvPr>
        </p:nvGraphicFramePr>
        <p:xfrm>
          <a:off x="6456002" y="914443"/>
          <a:ext cx="5573414" cy="5077933"/>
        </p:xfrm>
        <a:graphic>
          <a:graphicData uri="http://schemas.openxmlformats.org/drawingml/2006/table">
            <a:tbl>
              <a:tblPr firstRow="1" firstCol="1" bandRow="1">
                <a:solidFill>
                  <a:srgbClr val="F2F2F2">
                    <a:alpha val="45098"/>
                  </a:srgbClr>
                </a:solidFill>
                <a:tableStyleId>{5C22544A-7EE6-4342-B048-85BDC9FD1C3A}</a:tableStyleId>
              </a:tblPr>
              <a:tblGrid>
                <a:gridCol w="1727460">
                  <a:extLst>
                    <a:ext uri="{9D8B030D-6E8A-4147-A177-3AD203B41FA5}">
                      <a16:colId xmlns:a16="http://schemas.microsoft.com/office/drawing/2014/main" val="3270969934"/>
                    </a:ext>
                  </a:extLst>
                </a:gridCol>
                <a:gridCol w="1898689">
                  <a:extLst>
                    <a:ext uri="{9D8B030D-6E8A-4147-A177-3AD203B41FA5}">
                      <a16:colId xmlns:a16="http://schemas.microsoft.com/office/drawing/2014/main" val="581983651"/>
                    </a:ext>
                  </a:extLst>
                </a:gridCol>
                <a:gridCol w="1947265">
                  <a:extLst>
                    <a:ext uri="{9D8B030D-6E8A-4147-A177-3AD203B41FA5}">
                      <a16:colId xmlns:a16="http://schemas.microsoft.com/office/drawing/2014/main" val="29756670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2900" b="0" cap="none" spc="0">
                          <a:solidFill>
                            <a:schemeClr val="bg1"/>
                          </a:solidFill>
                          <a:effectLst/>
                        </a:rPr>
                        <a:t>Sample</a:t>
                      </a:r>
                      <a:endParaRPr lang="el-GR" sz="2900" b="0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900" b="0" cap="none" spc="0" dirty="0">
                          <a:solidFill>
                            <a:schemeClr val="bg1"/>
                          </a:solidFill>
                          <a:effectLst/>
                        </a:rPr>
                        <a:t>Z potential</a:t>
                      </a:r>
                      <a:endParaRPr lang="el-GR" sz="2900" b="0" cap="none" spc="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2900" b="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Conductivity</a:t>
                      </a:r>
                      <a:endParaRPr lang="el-GR" sz="2900" b="0" baseline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7717534"/>
                  </a:ext>
                </a:extLst>
              </a:tr>
              <a:tr h="635577">
                <a:tc>
                  <a:txBody>
                    <a:bodyPr/>
                    <a:lstStyle/>
                    <a:p>
                      <a:r>
                        <a:rPr lang="en-US" sz="2500" b="1" cap="none" spc="0" dirty="0">
                          <a:solidFill>
                            <a:schemeClr val="tx1"/>
                          </a:solidFill>
                          <a:effectLst/>
                        </a:rPr>
                        <a:t>10%/25</a:t>
                      </a:r>
                      <a:endParaRPr lang="el-GR" sz="25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2500" cap="none" spc="0" dirty="0">
                          <a:solidFill>
                            <a:schemeClr val="tx1"/>
                          </a:solidFill>
                          <a:effectLst/>
                        </a:rPr>
                        <a:t>-5.36 ± 2</a:t>
                      </a:r>
                      <a:endParaRPr lang="el-GR" sz="250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2.33</a:t>
                      </a:r>
                      <a:endParaRPr lang="el-GR" sz="2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014216"/>
                  </a:ext>
                </a:extLst>
              </a:tr>
              <a:tr h="635577">
                <a:tc>
                  <a:txBody>
                    <a:bodyPr/>
                    <a:lstStyle/>
                    <a:p>
                      <a:r>
                        <a:rPr lang="en-US" sz="2500" b="1" cap="none" spc="0">
                          <a:solidFill>
                            <a:schemeClr val="tx1"/>
                          </a:solidFill>
                          <a:effectLst/>
                        </a:rPr>
                        <a:t>10%/45</a:t>
                      </a:r>
                      <a:endParaRPr lang="el-GR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2500" cap="none" spc="0">
                          <a:solidFill>
                            <a:schemeClr val="tx1"/>
                          </a:solidFill>
                          <a:effectLst/>
                        </a:rPr>
                        <a:t>-11.1 ± 5.94</a:t>
                      </a:r>
                      <a:endParaRPr lang="el-GR" sz="25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2.26</a:t>
                      </a:r>
                      <a:endParaRPr lang="el-GR" sz="2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461260"/>
                  </a:ext>
                </a:extLst>
              </a:tr>
              <a:tr h="635577">
                <a:tc>
                  <a:txBody>
                    <a:bodyPr/>
                    <a:lstStyle/>
                    <a:p>
                      <a:r>
                        <a:rPr lang="en-US" sz="2500" b="1" cap="none" spc="0">
                          <a:solidFill>
                            <a:schemeClr val="tx1"/>
                          </a:solidFill>
                          <a:effectLst/>
                        </a:rPr>
                        <a:t>20%/25</a:t>
                      </a:r>
                      <a:endParaRPr lang="el-GR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2500" cap="none" spc="0">
                          <a:solidFill>
                            <a:schemeClr val="tx1"/>
                          </a:solidFill>
                          <a:effectLst/>
                        </a:rPr>
                        <a:t>-10.9 ± 9.79</a:t>
                      </a:r>
                      <a:endParaRPr lang="el-GR" sz="25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4.26</a:t>
                      </a:r>
                      <a:endParaRPr lang="el-GR" sz="2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2007959"/>
                  </a:ext>
                </a:extLst>
              </a:tr>
              <a:tr h="635577">
                <a:tc>
                  <a:txBody>
                    <a:bodyPr/>
                    <a:lstStyle/>
                    <a:p>
                      <a:r>
                        <a:rPr lang="en-US" sz="2500" b="1" cap="none" spc="0">
                          <a:solidFill>
                            <a:schemeClr val="tx1"/>
                          </a:solidFill>
                          <a:effectLst/>
                        </a:rPr>
                        <a:t>20%/45</a:t>
                      </a:r>
                      <a:endParaRPr lang="el-GR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2500" cap="none" spc="0">
                          <a:solidFill>
                            <a:schemeClr val="tx1"/>
                          </a:solidFill>
                          <a:effectLst/>
                        </a:rPr>
                        <a:t>-10.7 ± 14.3</a:t>
                      </a:r>
                      <a:endParaRPr lang="el-GR" sz="25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4.37</a:t>
                      </a:r>
                      <a:endParaRPr lang="el-GR" sz="2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332082"/>
                  </a:ext>
                </a:extLst>
              </a:tr>
              <a:tr h="635577">
                <a:tc>
                  <a:txBody>
                    <a:bodyPr/>
                    <a:lstStyle/>
                    <a:p>
                      <a:r>
                        <a:rPr lang="en-US" sz="2500" b="1" cap="none" spc="0">
                          <a:solidFill>
                            <a:schemeClr val="tx1"/>
                          </a:solidFill>
                          <a:effectLst/>
                        </a:rPr>
                        <a:t>30%/25</a:t>
                      </a:r>
                      <a:endParaRPr lang="el-GR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2500" cap="none" spc="0">
                          <a:solidFill>
                            <a:schemeClr val="tx1"/>
                          </a:solidFill>
                          <a:effectLst/>
                        </a:rPr>
                        <a:t>-11.1</a:t>
                      </a:r>
                      <a:endParaRPr lang="el-GR" sz="25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6.22</a:t>
                      </a:r>
                      <a:endParaRPr lang="el-GR" sz="2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9372915"/>
                  </a:ext>
                </a:extLst>
              </a:tr>
              <a:tr h="635577">
                <a:tc>
                  <a:txBody>
                    <a:bodyPr/>
                    <a:lstStyle/>
                    <a:p>
                      <a:r>
                        <a:rPr lang="en-US" sz="2500" b="1" cap="none" spc="0">
                          <a:solidFill>
                            <a:schemeClr val="tx1"/>
                          </a:solidFill>
                          <a:effectLst/>
                        </a:rPr>
                        <a:t>30%/45</a:t>
                      </a:r>
                      <a:endParaRPr lang="el-GR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2500" cap="none" spc="0">
                          <a:solidFill>
                            <a:schemeClr val="tx1"/>
                          </a:solidFill>
                          <a:effectLst/>
                        </a:rPr>
                        <a:t>-8.75 ± 4.74</a:t>
                      </a:r>
                      <a:endParaRPr lang="el-GR" sz="25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4.26</a:t>
                      </a:r>
                      <a:endParaRPr lang="el-GR" sz="2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91647"/>
                  </a:ext>
                </a:extLst>
              </a:tr>
              <a:tr h="635577">
                <a:tc>
                  <a:txBody>
                    <a:bodyPr/>
                    <a:lstStyle/>
                    <a:p>
                      <a:r>
                        <a:rPr lang="en-US" sz="2500" b="1" cap="none" spc="0">
                          <a:solidFill>
                            <a:schemeClr val="tx1"/>
                          </a:solidFill>
                          <a:effectLst/>
                        </a:rPr>
                        <a:t>CQD100</a:t>
                      </a:r>
                      <a:endParaRPr lang="el-GR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2500" cap="none" spc="0" dirty="0">
                          <a:solidFill>
                            <a:schemeClr val="tx1"/>
                          </a:solidFill>
                          <a:effectLst/>
                        </a:rPr>
                        <a:t>-7.75 ± 7.9</a:t>
                      </a:r>
                      <a:endParaRPr lang="el-GR" sz="250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40201" marR="140201" marT="186934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5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4.43</a:t>
                      </a:r>
                      <a:endParaRPr lang="el-GR" sz="2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8992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50BE4FC-FDFE-A9D6-A968-995141539013}"/>
              </a:ext>
            </a:extLst>
          </p:cNvPr>
          <p:cNvSpPr txBox="1"/>
          <p:nvPr/>
        </p:nvSpPr>
        <p:spPr>
          <a:xfrm>
            <a:off x="35793" y="1870396"/>
            <a:ext cx="6618225" cy="2646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itchFamily="2" charset="2"/>
              <a:buChar char=""/>
            </a:pP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ζ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&lt;0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κύρια συνεισφορά: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CDs.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Μικρό φορτίο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PNIPAM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καρβοξυλομάδα)</a:t>
            </a:r>
          </a:p>
          <a:p>
            <a:pPr lvl="0"/>
            <a:endParaRPr lang="el-G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itchFamily="2" charset="2"/>
              <a:buChar char=""/>
            </a:pP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Σ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τερικές + ηλ/στατικές αλληλεπιδράσεις πολυμερών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σταθερότητα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, παρά την μικρή απόλυτη τιμή.</a:t>
            </a:r>
          </a:p>
          <a:p>
            <a:pPr marL="342900" lvl="0" indent="-342900">
              <a:buFont typeface="Symbol" pitchFamily="2" charset="2"/>
              <a:buChar char=""/>
            </a:pPr>
            <a:endParaRPr lang="el-GR" dirty="0">
              <a:ea typeface="Calibri" panose="020F0502020204030204" pitchFamily="34" charset="0"/>
              <a:cs typeface="Times New Roman" panose="02020603050405020304" pitchFamily="18" charset="0"/>
              <a:sym typeface="Wingdings" pitchFamily="2" charset="2"/>
            </a:endParaRPr>
          </a:p>
          <a:p>
            <a:pPr marL="342900" lvl="0" indent="-342900">
              <a:buFont typeface="Symbol" pitchFamily="2" charset="2"/>
              <a:buChar char=""/>
            </a:pP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30%/25 δεν λήφθηκε ολοκληρωμένη μέτρηση, ίσως λόγω μεγάλης ποσότητας αδέσμευτων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CDs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σε υψηλή συγκέντρωση</a:t>
            </a:r>
          </a:p>
          <a:p>
            <a:pPr marL="342900" lvl="0" indent="-342900">
              <a:buFont typeface="Symbol" pitchFamily="2" charset="2"/>
              <a:buChar char=""/>
            </a:pPr>
            <a:endParaRPr lang="el-G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itchFamily="2" charset="2"/>
              <a:buChar char=""/>
            </a:pP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Υψηλή α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γωγιμότητα </a:t>
            </a:r>
            <a:endParaRPr lang="el-G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305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EA3B6404-C37D-4FE3-8124-9FC5ECE562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D61EC8C-9F54-4671-8E82-4AE6101D6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177768" y="0"/>
            <a:ext cx="5014232" cy="6868738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713264 w 4584879"/>
              <a:gd name="connsiteY2" fmla="*/ 6863976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408998"/>
              <a:gd name="connsiteY0" fmla="*/ 4762 h 6868738"/>
              <a:gd name="connsiteX1" fmla="*/ 4408998 w 4408998"/>
              <a:gd name="connsiteY1" fmla="*/ 0 h 6868738"/>
              <a:gd name="connsiteX2" fmla="*/ 2713264 w 4408998"/>
              <a:gd name="connsiteY2" fmla="*/ 6868738 h 6868738"/>
              <a:gd name="connsiteX3" fmla="*/ 0 w 4408998"/>
              <a:gd name="connsiteY3" fmla="*/ 6868738 h 6868738"/>
              <a:gd name="connsiteX4" fmla="*/ 0 w 4408998"/>
              <a:gd name="connsiteY4" fmla="*/ 4762 h 6868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08998" h="6868738">
                <a:moveTo>
                  <a:pt x="0" y="4762"/>
                </a:moveTo>
                <a:lnTo>
                  <a:pt x="4408998" y="0"/>
                </a:lnTo>
                <a:lnTo>
                  <a:pt x="2713264" y="6868738"/>
                </a:lnTo>
                <a:lnTo>
                  <a:pt x="0" y="6868738"/>
                </a:lnTo>
                <a:lnTo>
                  <a:pt x="0" y="476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2A54159-F6D1-9564-22E2-0EF0F616C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1274" y="158123"/>
            <a:ext cx="8153240" cy="1009650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en-US" sz="4100" dirty="0"/>
              <a:t>Φάσμα</a:t>
            </a:r>
            <a:r>
              <a:rPr lang="en-US" sz="4100" dirty="0" err="1"/>
              <a:t>τ</a:t>
            </a:r>
            <a:r>
              <a:rPr lang="en-US" sz="4100" dirty="0"/>
              <a:t>α </a:t>
            </a:r>
            <a:r>
              <a:rPr lang="el-GR" sz="4100" dirty="0" err="1"/>
              <a:t>ΑΠορρόφησης</a:t>
            </a:r>
            <a:r>
              <a:rPr lang="en-US" sz="4100" dirty="0"/>
              <a:t> UV</a:t>
            </a:r>
            <a:r>
              <a:rPr lang="el-GR" sz="4100" dirty="0"/>
              <a:t> – Φθορισμού </a:t>
            </a:r>
            <a:r>
              <a:rPr lang="en-US" sz="4100" dirty="0"/>
              <a:t>PL</a:t>
            </a:r>
            <a:r>
              <a:rPr lang="el-GR" sz="4100" dirty="0"/>
              <a:t> </a:t>
            </a:r>
            <a:r>
              <a:rPr lang="en-US" sz="4100" dirty="0"/>
              <a:t> 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3A5D40F5-A8C4-4952-BCA6-4D0D14F8BF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58751" y="0"/>
            <a:ext cx="532263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Γράφημα 2">
            <a:extLst>
              <a:ext uri="{FF2B5EF4-FFF2-40B4-BE49-F238E27FC236}">
                <a16:creationId xmlns:a16="http://schemas.microsoft.com/office/drawing/2014/main" id="{35D26A99-331E-7622-608F-ED6C5B8F760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7480306"/>
              </p:ext>
            </p:extLst>
          </p:nvPr>
        </p:nvGraphicFramePr>
        <p:xfrm>
          <a:off x="-206798" y="-15501"/>
          <a:ext cx="5221031" cy="35656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B9BB8B8-87A5-E7A2-F19E-A8963D59624C}"/>
              </a:ext>
            </a:extLst>
          </p:cNvPr>
          <p:cNvSpPr txBox="1"/>
          <p:nvPr/>
        </p:nvSpPr>
        <p:spPr>
          <a:xfrm>
            <a:off x="881770" y="1554933"/>
            <a:ext cx="56938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/>
              <a:t>CDs</a:t>
            </a:r>
            <a:endParaRPr lang="el-GR" sz="13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8533EE-19C3-EB17-2D7D-762197953E41}"/>
              </a:ext>
            </a:extLst>
          </p:cNvPr>
          <p:cNvSpPr txBox="1"/>
          <p:nvPr/>
        </p:nvSpPr>
        <p:spPr>
          <a:xfrm>
            <a:off x="935471" y="607605"/>
            <a:ext cx="46198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00" dirty="0"/>
              <a:t>30%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5EB36E-D270-419B-998E-983F542EF6B1}"/>
              </a:ext>
            </a:extLst>
          </p:cNvPr>
          <p:cNvSpPr txBox="1"/>
          <p:nvPr/>
        </p:nvSpPr>
        <p:spPr>
          <a:xfrm>
            <a:off x="684585" y="1102816"/>
            <a:ext cx="46198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00" dirty="0"/>
              <a:t>20%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427EDE-300B-2115-0E8B-32AB4B09D4ED}"/>
              </a:ext>
            </a:extLst>
          </p:cNvPr>
          <p:cNvSpPr txBox="1"/>
          <p:nvPr/>
        </p:nvSpPr>
        <p:spPr>
          <a:xfrm>
            <a:off x="594879" y="1982976"/>
            <a:ext cx="461986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00" dirty="0"/>
              <a:t>10%</a:t>
            </a:r>
          </a:p>
        </p:txBody>
      </p:sp>
      <p:pic>
        <p:nvPicPr>
          <p:cNvPr id="8" name="Εικόνα 7" descr="Εικόνα που περιέχει κείμενο, διάγραμμα, γράφημα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E11EC949-08A6-29B7-E66D-06E764BC32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1703" y="3586853"/>
            <a:ext cx="4223875" cy="3307803"/>
          </a:xfrm>
          <a:prstGeom prst="rect">
            <a:avLst/>
          </a:prstGeom>
        </p:spPr>
      </p:pic>
      <p:graphicFrame>
        <p:nvGraphicFramePr>
          <p:cNvPr id="9" name="TextBox 4">
            <a:extLst>
              <a:ext uri="{FF2B5EF4-FFF2-40B4-BE49-F238E27FC236}">
                <a16:creationId xmlns:a16="http://schemas.microsoft.com/office/drawing/2014/main" id="{768FCCBF-78AD-CEE8-665D-CBAD8B7945C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3951352"/>
              </p:ext>
            </p:extLst>
          </p:nvPr>
        </p:nvGraphicFramePr>
        <p:xfrm>
          <a:off x="8072570" y="1502133"/>
          <a:ext cx="4438924" cy="46079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2A86AE9A-7C6F-37CE-E8C2-AB97EB171425}"/>
              </a:ext>
            </a:extLst>
          </p:cNvPr>
          <p:cNvSpPr txBox="1"/>
          <p:nvPr/>
        </p:nvSpPr>
        <p:spPr>
          <a:xfrm>
            <a:off x="5028391" y="3688805"/>
            <a:ext cx="311426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endParaRPr lang="en-US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l-GR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l-G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Εκπομπή</a:t>
            </a:r>
          </a:p>
          <a:p>
            <a:r>
              <a:rPr lang="el-GR" sz="1800" dirty="0">
                <a:ea typeface="Calibri" panose="020F0502020204030204" pitchFamily="34" charset="0"/>
                <a:cs typeface="Times New Roman" panose="02020603050405020304" pitchFamily="18" charset="0"/>
              </a:rPr>
              <a:t>Δ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ιέγερση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ea typeface="Calibri" panose="020F0502020204030204" pitchFamily="34" charset="0"/>
                <a:cs typeface="Times New Roman" panose="02020603050405020304" pitchFamily="18" charset="0"/>
              </a:rPr>
              <a:t>λ </a:t>
            </a:r>
            <a:r>
              <a:rPr lang="en-US" sz="1800" dirty="0"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280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nm. 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dirty="0">
                <a:effectLst/>
                <a:ea typeface="Calibri" panose="020F0502020204030204" pitchFamily="34" charset="0"/>
              </a:rPr>
              <a:t>Μεταβολή</a:t>
            </a:r>
            <a:r>
              <a:rPr lang="el-GR" sz="1800" dirty="0">
                <a:effectLst/>
                <a:ea typeface="Calibri" panose="020F0502020204030204" pitchFamily="34" charset="0"/>
              </a:rPr>
              <a:t> </a:t>
            </a:r>
            <a:r>
              <a:rPr lang="el-GR" sz="1800" dirty="0">
                <a:ea typeface="Calibri" panose="020F0502020204030204" pitchFamily="34" charset="0"/>
              </a:rPr>
              <a:t>λ</a:t>
            </a:r>
            <a:r>
              <a:rPr lang="en-US" sz="1800" baseline="-25000" dirty="0">
                <a:ea typeface="Calibri" panose="020F0502020204030204" pitchFamily="34" charset="0"/>
              </a:rPr>
              <a:t>em </a:t>
            </a:r>
            <a:r>
              <a:rPr lang="el-GR" sz="1800" dirty="0">
                <a:effectLst/>
                <a:ea typeface="Calibri" panose="020F0502020204030204" pitchFamily="34" charset="0"/>
                <a:sym typeface="Wingdings" pitchFamily="2" charset="2"/>
              </a:rPr>
              <a:t> </a:t>
            </a:r>
            <a:r>
              <a:rPr lang="el-GR" sz="1800" dirty="0">
                <a:effectLst/>
                <a:ea typeface="Calibri" panose="020F0502020204030204" pitchFamily="34" charset="0"/>
              </a:rPr>
              <a:t>δέσμευση + εξουδετέρωση φορτίων καρβοξυλικών ή υδροξυλικών ομάδων </a:t>
            </a:r>
            <a:r>
              <a:rPr lang="el-GR" dirty="0">
                <a:ea typeface="Calibri" panose="020F0502020204030204" pitchFamily="34" charset="0"/>
              </a:rPr>
              <a:t>της επιφάνειας</a:t>
            </a:r>
            <a:r>
              <a:rPr lang="el-GR" sz="1800" dirty="0">
                <a:effectLst/>
                <a:ea typeface="Calibri" panose="020F0502020204030204" pitchFamily="34" charset="0"/>
              </a:rPr>
              <a:t> </a:t>
            </a:r>
            <a:r>
              <a:rPr lang="en-US" sz="1800" dirty="0">
                <a:effectLst/>
                <a:ea typeface="Calibri" panose="020F0502020204030204" pitchFamily="34" charset="0"/>
              </a:rPr>
              <a:t>CDs</a:t>
            </a:r>
            <a:r>
              <a:rPr lang="el-GR" sz="1800" dirty="0">
                <a:effectLst/>
                <a:ea typeface="Calibri" panose="020F0502020204030204" pitchFamily="34" charset="0"/>
              </a:rPr>
              <a:t>.</a:t>
            </a:r>
            <a:endParaRPr lang="en-US" sz="1800" dirty="0">
              <a:effectLst/>
              <a:ea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24191F-B13A-2E68-B9CC-542026479BE3}"/>
              </a:ext>
            </a:extLst>
          </p:cNvPr>
          <p:cNvSpPr txBox="1"/>
          <p:nvPr/>
        </p:nvSpPr>
        <p:spPr>
          <a:xfrm>
            <a:off x="4968571" y="1654231"/>
            <a:ext cx="312585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l-GR" sz="1800" b="1" dirty="0">
                <a:ea typeface="Calibri" panose="020F0502020204030204" pitchFamily="34" charset="0"/>
                <a:cs typeface="Times New Roman" panose="02020603050405020304" pitchFamily="18" charset="0"/>
              </a:rPr>
              <a:t>Απορρόφηση</a:t>
            </a:r>
            <a:endParaRPr lang="en-US" sz="1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l-GR" sz="1800" dirty="0">
                <a:effectLst/>
                <a:ea typeface="Times New Roman" panose="02020603050405020304" pitchFamily="18" charset="0"/>
              </a:rPr>
              <a:t>μετάβαση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n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-π*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C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=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O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 ή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C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-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OH 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ομάδων</a:t>
            </a:r>
            <a:endParaRPr lang="el-GR" sz="18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sz="1800" dirty="0">
                <a:ea typeface="Calibri" panose="020F0502020204030204" pitchFamily="34" charset="0"/>
                <a:cs typeface="Times New Roman" panose="02020603050405020304" pitchFamily="18" charset="0"/>
              </a:rPr>
              <a:t>Μεταβολή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λ</a:t>
            </a:r>
            <a:r>
              <a:rPr lang="en-US" sz="180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abs</a:t>
            </a:r>
            <a:r>
              <a:rPr lang="el-GR" sz="1800" baseline="-25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αυτοοργάνωση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CDs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με το πολυμερές.</a:t>
            </a:r>
          </a:p>
          <a:p>
            <a:r>
              <a:rPr lang="el-GR" sz="1800" dirty="0">
                <a:ea typeface="Calibri" panose="020F0502020204030204" pitchFamily="34" charset="0"/>
                <a:cs typeface="Times New Roman" panose="02020603050405020304" pitchFamily="18" charset="0"/>
              </a:rPr>
              <a:t>Χαμηλότερες εντάσεις: 1</a:t>
            </a:r>
            <a:r>
              <a:rPr lang="el-GR" sz="1800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0%  αναμενόμενο +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max</a:t>
            </a:r>
            <a:r>
              <a:rPr lang="el-GR" sz="1800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 συνοργάνωση.</a:t>
            </a:r>
          </a:p>
        </p:txBody>
      </p:sp>
    </p:spTree>
    <p:extLst>
      <p:ext uri="{BB962C8B-B14F-4D97-AF65-F5344CB8AC3E}">
        <p14:creationId xmlns:p14="http://schemas.microsoft.com/office/powerpoint/2010/main" val="37046347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8222250-799A-4AD0-9BD1-BE6EB7A06A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770432A-C0A6-4D4F-AE2C-705049DAB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6244921" y="-5976"/>
            <a:ext cx="5947079" cy="6874927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677452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693787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842978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435688"/>
              <a:gd name="connsiteY0" fmla="*/ 0 h 6874927"/>
              <a:gd name="connsiteX1" fmla="*/ 4435688 w 4435688"/>
              <a:gd name="connsiteY1" fmla="*/ 4763 h 6874927"/>
              <a:gd name="connsiteX2" fmla="*/ 3842978 w 4435688"/>
              <a:gd name="connsiteY2" fmla="*/ 6874927 h 6874927"/>
              <a:gd name="connsiteX3" fmla="*/ 0 w 4435688"/>
              <a:gd name="connsiteY3" fmla="*/ 6863976 h 6874927"/>
              <a:gd name="connsiteX4" fmla="*/ 0 w 4435688"/>
              <a:gd name="connsiteY4" fmla="*/ 0 h 687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5688" h="6874927">
                <a:moveTo>
                  <a:pt x="0" y="0"/>
                </a:moveTo>
                <a:lnTo>
                  <a:pt x="4435688" y="4763"/>
                </a:lnTo>
                <a:lnTo>
                  <a:pt x="3842978" y="6874927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7B89917A-18F2-3990-A615-7A523807E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1739" y="-274040"/>
            <a:ext cx="9432234" cy="1668143"/>
          </a:xfrm>
        </p:spPr>
        <p:txBody>
          <a:bodyPr>
            <a:normAutofit/>
          </a:bodyPr>
          <a:lstStyle/>
          <a:p>
            <a:r>
              <a:rPr lang="en-US" dirty="0"/>
              <a:t>FT-IR </a:t>
            </a:r>
            <a:r>
              <a:rPr lang="el-GR" dirty="0"/>
              <a:t>25</a:t>
            </a:r>
            <a:r>
              <a:rPr lang="en-US" dirty="0"/>
              <a:t>˚C</a:t>
            </a:r>
            <a:endParaRPr lang="el-GR" dirty="0"/>
          </a:p>
        </p:txBody>
      </p:sp>
      <p:pic>
        <p:nvPicPr>
          <p:cNvPr id="4" name="Εικόνα 3" descr="Εικόνα που περιέχει κείμενο, διάγραμμα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F2BF259C-8F1E-6374-9089-DE9022AE55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631"/>
            <a:ext cx="4149167" cy="3406596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8FBE787-8B1D-40E5-8468-6F665BB5D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43268" y="0"/>
            <a:ext cx="488370" cy="688040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C4B6BA7-A7A3-F72C-3F8A-E2767382E84C}"/>
              </a:ext>
            </a:extLst>
          </p:cNvPr>
          <p:cNvSpPr txBox="1"/>
          <p:nvPr/>
        </p:nvSpPr>
        <p:spPr>
          <a:xfrm>
            <a:off x="482573" y="44158"/>
            <a:ext cx="2855741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u="sng" dirty="0" err="1">
                <a:ea typeface="Calibri" panose="020F0502020204030204" pitchFamily="34" charset="0"/>
                <a:cs typeface="Times New Roman" panose="02020603050405020304" pitchFamily="18" charset="0"/>
              </a:rPr>
              <a:t>Έ</a:t>
            </a:r>
            <a:r>
              <a:rPr lang="el-GR" sz="1600" u="sng" dirty="0" err="1">
                <a:ea typeface="Calibri" panose="020F0502020204030204" pitchFamily="34" charset="0"/>
                <a:cs typeface="Times New Roman" panose="02020603050405020304" pitchFamily="18" charset="0"/>
              </a:rPr>
              <a:t>νδειξη</a:t>
            </a:r>
            <a:r>
              <a:rPr lang="el-GR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 σύμπλεξης: </a:t>
            </a:r>
            <a:r>
              <a:rPr lang="en-US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bands</a:t>
            </a:r>
            <a:r>
              <a:rPr lang="el-GR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1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3430</a:t>
            </a:r>
            <a:r>
              <a:rPr lang="el-GR" sz="1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3282</a:t>
            </a:r>
            <a:r>
              <a:rPr lang="en-US" sz="1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cm</a:t>
            </a:r>
            <a:r>
              <a:rPr lang="en-US" sz="1600" u="sng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r>
              <a:rPr lang="el-GR" sz="1600" u="sng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)</a:t>
            </a:r>
            <a:r>
              <a:rPr lang="en-US" sz="1600" u="sng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:</a:t>
            </a:r>
            <a:r>
              <a:rPr lang="el-GR" sz="1600" u="sng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l-GR" sz="1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τάση </a:t>
            </a:r>
            <a:r>
              <a:rPr lang="el-GR" sz="1600" u="sng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ελ</a:t>
            </a:r>
            <a:r>
              <a:rPr lang="el-GR" sz="1600" u="sng" dirty="0" err="1">
                <a:ea typeface="Calibri" panose="020F0502020204030204" pitchFamily="34" charset="0"/>
                <a:cs typeface="Times New Roman" panose="02020603050405020304" pitchFamily="18" charset="0"/>
              </a:rPr>
              <a:t>ε</a:t>
            </a:r>
            <a:r>
              <a:rPr lang="en-US" sz="1600" u="sng" dirty="0" err="1">
                <a:ea typeface="Calibri" panose="020F0502020204030204" pitchFamily="34" charset="0"/>
                <a:cs typeface="Times New Roman" panose="02020603050405020304" pitchFamily="18" charset="0"/>
              </a:rPr>
              <a:t>ύ</a:t>
            </a:r>
            <a:r>
              <a:rPr lang="el-GR" sz="1600" u="sng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θερων</a:t>
            </a:r>
            <a:r>
              <a:rPr lang="el-GR" sz="1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N-H</a:t>
            </a:r>
            <a:r>
              <a:rPr lang="en-US" sz="1600" u="sng" dirty="0"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sz="1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N-H</a:t>
            </a:r>
            <a:r>
              <a:rPr lang="el-GR" sz="16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σε δεσμούς υδρογόνου</a:t>
            </a:r>
            <a:r>
              <a:rPr lang="el-GR" sz="1800" u="sng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l-G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Εικόνα 2" descr="Εικόνα που περιέχει κείμενο, διάγραμμα, γραμμή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AFC41490-FCE8-F4E5-72C0-9D8E53BC4B4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3"/>
          <a:stretch/>
        </p:blipFill>
        <p:spPr bwMode="auto">
          <a:xfrm>
            <a:off x="1" y="3566743"/>
            <a:ext cx="3820886" cy="3285559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7135D9C-91ED-0E82-1578-A1850A9405B5}"/>
              </a:ext>
            </a:extLst>
          </p:cNvPr>
          <p:cNvSpPr txBox="1"/>
          <p:nvPr/>
        </p:nvSpPr>
        <p:spPr>
          <a:xfrm>
            <a:off x="3332200" y="213718"/>
            <a:ext cx="1055028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300" i="1" dirty="0">
                <a:ea typeface="Calibri" panose="020F0502020204030204" pitchFamily="34" charset="0"/>
                <a:cs typeface="Times New Roman" panose="02020603050405020304" pitchFamily="18" charset="0"/>
              </a:rPr>
              <a:t>solid state </a:t>
            </a:r>
            <a:endParaRPr lang="el-GR" sz="13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C99F8E-AC31-151B-948F-7D327448BC4A}"/>
              </a:ext>
            </a:extLst>
          </p:cNvPr>
          <p:cNvSpPr txBox="1"/>
          <p:nvPr/>
        </p:nvSpPr>
        <p:spPr>
          <a:xfrm>
            <a:off x="3025138" y="3886083"/>
            <a:ext cx="191647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sz="1600" u="sng" dirty="0"/>
              <a:t>Ενδιάμεσα, επιφανειακές </a:t>
            </a:r>
            <a:r>
              <a:rPr lang="el-GR" sz="1600" u="sng" dirty="0" err="1"/>
              <a:t>αμινό</a:t>
            </a:r>
            <a:r>
              <a:rPr lang="el-GR" sz="1600" u="sng" dirty="0"/>
              <a:t>-, καρβοξυλομάδες, άλλες ενώσεις της δομής </a:t>
            </a:r>
            <a:r>
              <a:rPr lang="en-US" sz="1600" u="sng" dirty="0"/>
              <a:t>CDs</a:t>
            </a:r>
            <a:r>
              <a:rPr lang="el-GR" sz="1600" u="sng" dirty="0"/>
              <a:t> (π.χ. αλκένια) </a:t>
            </a:r>
          </a:p>
        </p:txBody>
      </p:sp>
      <p:pic>
        <p:nvPicPr>
          <p:cNvPr id="15" name="Εικόνα 14" descr="Εικόνα που περιέχει κείμενο, διάγραμμα, σκίτσο/σχέδιο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09D77108-6364-4E4D-268E-7F7CEE7856E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661" r="1908" b="2660"/>
          <a:stretch/>
        </p:blipFill>
        <p:spPr bwMode="auto">
          <a:xfrm>
            <a:off x="4895369" y="1144882"/>
            <a:ext cx="3289093" cy="26675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Εικόνα 15" descr="Εικόνα που περιέχει κείμενο, διάγραμμα, γράφημα, σκίτσο/σχέδιο&#10;&#10;Περιγραφή που δημιουργήθηκε αυτόματα">
            <a:extLst>
              <a:ext uri="{FF2B5EF4-FFF2-40B4-BE49-F238E27FC236}">
                <a16:creationId xmlns:a16="http://schemas.microsoft.com/office/drawing/2014/main" id="{E15D47FA-CD97-D6B2-3B9A-D033939279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359" y="3864025"/>
            <a:ext cx="3324262" cy="2772001"/>
          </a:xfrm>
          <a:prstGeom prst="rect">
            <a:avLst/>
          </a:prstGeom>
        </p:spPr>
      </p:pic>
      <p:pic>
        <p:nvPicPr>
          <p:cNvPr id="17" name="Εικόνα 16" descr="Εικόνα που περιέχει κείμενο, διάγραμμα, γράφημα, στιγμιότυπο οθόνης&#10;&#10;Περιγραφή που δημιουργήθηκε αυτόματα">
            <a:extLst>
              <a:ext uri="{FF2B5EF4-FFF2-40B4-BE49-F238E27FC236}">
                <a16:creationId xmlns:a16="http://schemas.microsoft.com/office/drawing/2014/main" id="{DC3941F2-4795-813F-166C-B2F799FF35D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5" t="2345" r="3874" b="3466"/>
          <a:stretch/>
        </p:blipFill>
        <p:spPr bwMode="auto">
          <a:xfrm>
            <a:off x="4941609" y="4033321"/>
            <a:ext cx="3242854" cy="266758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8" name="Θέση περιεχομένου 2">
            <a:extLst>
              <a:ext uri="{FF2B5EF4-FFF2-40B4-BE49-F238E27FC236}">
                <a16:creationId xmlns:a16="http://schemas.microsoft.com/office/drawing/2014/main" id="{A060C9EE-36F8-E971-2BBA-4387D1FE84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437516"/>
              </p:ext>
            </p:extLst>
          </p:nvPr>
        </p:nvGraphicFramePr>
        <p:xfrm>
          <a:off x="8278783" y="328378"/>
          <a:ext cx="3913217" cy="40333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20" name="Ευθεία γραμμή σύνδεσης 19">
            <a:extLst>
              <a:ext uri="{FF2B5EF4-FFF2-40B4-BE49-F238E27FC236}">
                <a16:creationId xmlns:a16="http://schemas.microsoft.com/office/drawing/2014/main" id="{CF6619CF-10C3-98C6-1CF4-08A4B73493D1}"/>
              </a:ext>
            </a:extLst>
          </p:cNvPr>
          <p:cNvCxnSpPr/>
          <p:nvPr/>
        </p:nvCxnSpPr>
        <p:spPr>
          <a:xfrm>
            <a:off x="4853911" y="1068638"/>
            <a:ext cx="0" cy="55673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574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Graphic spid="18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8222250-799A-4AD0-9BD1-BE6EB7A06A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770432A-C0A6-4D4F-AE2C-705049DAB8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V="1">
            <a:off x="6244921" y="-5976"/>
            <a:ext cx="5947079" cy="6874927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571269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3677452 w 4584879"/>
              <a:gd name="connsiteY2" fmla="*/ 6853025 h 6863976"/>
              <a:gd name="connsiteX3" fmla="*/ 0 w 4584879"/>
              <a:gd name="connsiteY3" fmla="*/ 6863976 h 6863976"/>
              <a:gd name="connsiteX4" fmla="*/ 0 w 4584879"/>
              <a:gd name="connsiteY4" fmla="*/ 0 h 6863976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693787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584879"/>
              <a:gd name="connsiteY0" fmla="*/ 0 h 6874927"/>
              <a:gd name="connsiteX1" fmla="*/ 4584879 w 4584879"/>
              <a:gd name="connsiteY1" fmla="*/ 0 h 6874927"/>
              <a:gd name="connsiteX2" fmla="*/ 3842978 w 4584879"/>
              <a:gd name="connsiteY2" fmla="*/ 6874927 h 6874927"/>
              <a:gd name="connsiteX3" fmla="*/ 0 w 4584879"/>
              <a:gd name="connsiteY3" fmla="*/ 6863976 h 6874927"/>
              <a:gd name="connsiteX4" fmla="*/ 0 w 4584879"/>
              <a:gd name="connsiteY4" fmla="*/ 0 h 6874927"/>
              <a:gd name="connsiteX0" fmla="*/ 0 w 4435688"/>
              <a:gd name="connsiteY0" fmla="*/ 0 h 6874927"/>
              <a:gd name="connsiteX1" fmla="*/ 4435688 w 4435688"/>
              <a:gd name="connsiteY1" fmla="*/ 4763 h 6874927"/>
              <a:gd name="connsiteX2" fmla="*/ 3842978 w 4435688"/>
              <a:gd name="connsiteY2" fmla="*/ 6874927 h 6874927"/>
              <a:gd name="connsiteX3" fmla="*/ 0 w 4435688"/>
              <a:gd name="connsiteY3" fmla="*/ 6863976 h 6874927"/>
              <a:gd name="connsiteX4" fmla="*/ 0 w 4435688"/>
              <a:gd name="connsiteY4" fmla="*/ 0 h 687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5688" h="6874927">
                <a:moveTo>
                  <a:pt x="0" y="0"/>
                </a:moveTo>
                <a:lnTo>
                  <a:pt x="4435688" y="4763"/>
                </a:lnTo>
                <a:lnTo>
                  <a:pt x="3842978" y="6874927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7F980ABB-8B15-0A79-B115-F10F737CE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9933" y="-331552"/>
            <a:ext cx="4439894" cy="1668143"/>
          </a:xfrm>
        </p:spPr>
        <p:txBody>
          <a:bodyPr>
            <a:normAutofit/>
          </a:bodyPr>
          <a:lstStyle/>
          <a:p>
            <a:r>
              <a:rPr lang="en-US" dirty="0"/>
              <a:t>FT-IR</a:t>
            </a:r>
            <a:r>
              <a:rPr lang="el-GR" dirty="0"/>
              <a:t>: 45 </a:t>
            </a:r>
            <a:r>
              <a:rPr lang="en-US" dirty="0"/>
              <a:t>˚C</a:t>
            </a:r>
            <a:endParaRPr lang="el-GR" dirty="0"/>
          </a:p>
        </p:txBody>
      </p:sp>
      <p:pic>
        <p:nvPicPr>
          <p:cNvPr id="4" name="Εικόνα 3" descr="Εικόνα που περιέχει κείμενο, διάγραμμα&#10;&#10;Περιγραφή που δημιουργήθηκε αυτόματα">
            <a:extLst>
              <a:ext uri="{FF2B5EF4-FFF2-40B4-BE49-F238E27FC236}">
                <a16:creationId xmlns:a16="http://schemas.microsoft.com/office/drawing/2014/main" id="{2937AE62-14B8-780F-ADA9-5104E722EF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90"/>
            <a:ext cx="4040593" cy="337067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8FBE787-8B1D-40E5-8468-6F665BB5D7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243268" y="0"/>
            <a:ext cx="488370" cy="688040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F0D709A-02D9-F015-4BAA-0C222E107E39}"/>
              </a:ext>
            </a:extLst>
          </p:cNvPr>
          <p:cNvSpPr txBox="1"/>
          <p:nvPr/>
        </p:nvSpPr>
        <p:spPr>
          <a:xfrm>
            <a:off x="4801202" y="1329804"/>
            <a:ext cx="343425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l-GR" sz="1500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 </a:t>
            </a:r>
            <a:r>
              <a:rPr lang="en-US" sz="1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l-GR" sz="1500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μφανε</a:t>
            </a:r>
            <a:r>
              <a:rPr lang="en-US" sz="1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ί</a:t>
            </a:r>
            <a:r>
              <a:rPr lang="el-GR" sz="1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ς κορυφές </a:t>
            </a:r>
            <a:r>
              <a:rPr lang="en-US" sz="1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PNI</a:t>
            </a:r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</a:rPr>
              <a:t>PAM </a:t>
            </a:r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l-GR" sz="1500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n-US" sz="1500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CDs </a:t>
            </a:r>
            <a:r>
              <a:rPr lang="el-GR" sz="1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σε εσωτερικούς χώρους.</a:t>
            </a:r>
            <a:endParaRPr lang="en-US" sz="15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el-GR" sz="1500" dirty="0">
                <a:ea typeface="Calibri" panose="020F0502020204030204" pitchFamily="34" charset="0"/>
                <a:cs typeface="Times New Roman" panose="02020603050405020304" pitchFamily="18" charset="0"/>
              </a:rPr>
              <a:t>Κ</a:t>
            </a:r>
            <a:r>
              <a:rPr lang="el-GR" sz="1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ορυφή δεσμευμένων Ν-Η με γέφυρες υδρογόνου =</a:t>
            </a:r>
            <a:r>
              <a:rPr lang="el-GR" sz="150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l-GR" sz="15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πρόσδεση</a:t>
            </a:r>
            <a:endParaRPr lang="el-GR" sz="16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Εικόνα 7" descr="Εικόνα που περιέχει κείμενο, διάγραμμα&#10;&#10;Περιγραφή που δημιουργήθηκε αυτόματα">
            <a:extLst>
              <a:ext uri="{FF2B5EF4-FFF2-40B4-BE49-F238E27FC236}">
                <a16:creationId xmlns:a16="http://schemas.microsoft.com/office/drawing/2014/main" id="{3C1A9823-C3A8-86B9-5EBD-8F62E3C0B0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891" y="25638"/>
            <a:ext cx="4178630" cy="3414564"/>
          </a:xfrm>
          <a:prstGeom prst="rect">
            <a:avLst/>
          </a:prstGeom>
        </p:spPr>
      </p:pic>
      <p:pic>
        <p:nvPicPr>
          <p:cNvPr id="10" name="Εικόνα 9" descr="Εικόνα που περιέχει κείμενο, διάγραμμα, σκίτσο/σχέδιο&#10;&#10;Περιγραφή που δημιουργήθηκε αυτόματα">
            <a:extLst>
              <a:ext uri="{FF2B5EF4-FFF2-40B4-BE49-F238E27FC236}">
                <a16:creationId xmlns:a16="http://schemas.microsoft.com/office/drawing/2014/main" id="{DC8AC606-08FB-3CF6-2916-0AE54D4AEF5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084" y="3426052"/>
            <a:ext cx="4178630" cy="3446384"/>
          </a:xfrm>
          <a:prstGeom prst="rect">
            <a:avLst/>
          </a:prstGeom>
        </p:spPr>
      </p:pic>
      <p:graphicFrame>
        <p:nvGraphicFramePr>
          <p:cNvPr id="16" name="Θέση περιεχομένου 2">
            <a:extLst>
              <a:ext uri="{FF2B5EF4-FFF2-40B4-BE49-F238E27FC236}">
                <a16:creationId xmlns:a16="http://schemas.microsoft.com/office/drawing/2014/main" id="{C4A41AC0-3BB8-13C9-20FE-4CFCEE51B2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8825163"/>
              </p:ext>
            </p:extLst>
          </p:nvPr>
        </p:nvGraphicFramePr>
        <p:xfrm>
          <a:off x="83286" y="3459640"/>
          <a:ext cx="7393279" cy="3400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cxnSp>
        <p:nvCxnSpPr>
          <p:cNvPr id="18" name="Ευθεία γραμμή σύνδεσης 17">
            <a:extLst>
              <a:ext uri="{FF2B5EF4-FFF2-40B4-BE49-F238E27FC236}">
                <a16:creationId xmlns:a16="http://schemas.microsoft.com/office/drawing/2014/main" id="{2E3BCF92-C7C1-FFFE-FFC3-062C8FE40EC1}"/>
              </a:ext>
            </a:extLst>
          </p:cNvPr>
          <p:cNvCxnSpPr/>
          <p:nvPr/>
        </p:nvCxnSpPr>
        <p:spPr>
          <a:xfrm>
            <a:off x="190863" y="3483586"/>
            <a:ext cx="728570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Τίτλος 1">
            <a:extLst>
              <a:ext uri="{FF2B5EF4-FFF2-40B4-BE49-F238E27FC236}">
                <a16:creationId xmlns:a16="http://schemas.microsoft.com/office/drawing/2014/main" id="{9E3D3B84-9EA0-7568-CD0A-DFF5A11B74B6}"/>
              </a:ext>
            </a:extLst>
          </p:cNvPr>
          <p:cNvSpPr txBox="1">
            <a:spLocks/>
          </p:cNvSpPr>
          <p:nvPr/>
        </p:nvSpPr>
        <p:spPr>
          <a:xfrm>
            <a:off x="4631739" y="-274040"/>
            <a:ext cx="9432234" cy="16681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i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FT-IR 4</a:t>
            </a:r>
            <a:r>
              <a:rPr lang="el-GR" dirty="0"/>
              <a:t>5</a:t>
            </a:r>
            <a:r>
              <a:rPr lang="en-US" dirty="0"/>
              <a:t>˚C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308313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16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6CA7A60-8DF8-4B78-BFE3-B372B90AB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69A5737-8D36-4BF8-AC7D-2AA2B6B63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8968"/>
            <a:ext cx="3818316" cy="6900306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3818316"/>
              <a:gd name="connsiteY0" fmla="*/ 0 h 6863976"/>
              <a:gd name="connsiteX1" fmla="*/ 3818316 w 3818316"/>
              <a:gd name="connsiteY1" fmla="*/ 0 h 6863976"/>
              <a:gd name="connsiteX2" fmla="*/ 2493114 w 3818316"/>
              <a:gd name="connsiteY2" fmla="*/ 6863976 h 6863976"/>
              <a:gd name="connsiteX3" fmla="*/ 0 w 3818316"/>
              <a:gd name="connsiteY3" fmla="*/ 6863976 h 6863976"/>
              <a:gd name="connsiteX4" fmla="*/ 0 w 3818316"/>
              <a:gd name="connsiteY4" fmla="*/ 0 h 6863976"/>
              <a:gd name="connsiteX0" fmla="*/ 0 w 3818316"/>
              <a:gd name="connsiteY0" fmla="*/ 0 h 6863976"/>
              <a:gd name="connsiteX1" fmla="*/ 3818316 w 3818316"/>
              <a:gd name="connsiteY1" fmla="*/ 0 h 6863976"/>
              <a:gd name="connsiteX2" fmla="*/ 2252194 w 3818316"/>
              <a:gd name="connsiteY2" fmla="*/ 6853025 h 6863976"/>
              <a:gd name="connsiteX3" fmla="*/ 0 w 3818316"/>
              <a:gd name="connsiteY3" fmla="*/ 6863976 h 6863976"/>
              <a:gd name="connsiteX4" fmla="*/ 0 w 3818316"/>
              <a:gd name="connsiteY4" fmla="*/ 0 h 6863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316" h="6863976">
                <a:moveTo>
                  <a:pt x="0" y="0"/>
                </a:moveTo>
                <a:lnTo>
                  <a:pt x="3818316" y="0"/>
                </a:lnTo>
                <a:lnTo>
                  <a:pt x="2252194" y="6853025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8682958-ACE6-6B1F-F8C6-650038451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16" y="272069"/>
            <a:ext cx="3671000" cy="698775"/>
          </a:xfrm>
        </p:spPr>
        <p:txBody>
          <a:bodyPr anchor="t">
            <a:normAutofit/>
          </a:bodyPr>
          <a:lstStyle/>
          <a:p>
            <a:r>
              <a:rPr lang="el-GR" sz="3400" dirty="0"/>
              <a:t>συμπεράσματα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ECE8B0-6962-4F5B-830A-E8F8F9726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2759626"/>
            <a:ext cx="3484282" cy="409538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EAF673E-0279-495F-A8A9-F84D0AB5A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5259294"/>
            <a:ext cx="4748213" cy="159571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Θέση περιεχομένου 2">
            <a:extLst>
              <a:ext uri="{FF2B5EF4-FFF2-40B4-BE49-F238E27FC236}">
                <a16:creationId xmlns:a16="http://schemas.microsoft.com/office/drawing/2014/main" id="{1158081E-560E-B664-97E2-707B437CD7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02131"/>
              </p:ext>
            </p:extLst>
          </p:nvPr>
        </p:nvGraphicFramePr>
        <p:xfrm>
          <a:off x="4106586" y="788465"/>
          <a:ext cx="7424423" cy="5245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48306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831BBD1-5E3C-8B35-5763-2AC3EABEF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242" y="-322773"/>
            <a:ext cx="6933112" cy="323761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z="5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Σύμπλεξη με </a:t>
            </a:r>
            <a:r>
              <a:rPr lang="en-US" sz="5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Z</a:t>
            </a:r>
            <a:r>
              <a:rPr lang="en-US" sz="5600" i="1" kern="1200" cap="none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</a:t>
            </a:r>
            <a:r>
              <a:rPr lang="en-US" sz="5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</a:t>
            </a:r>
            <a:r>
              <a:rPr lang="en-US" sz="5600" i="1" kern="1200" cap="none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</a:t>
            </a:r>
            <a:br>
              <a:rPr lang="en-US" sz="5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5600" i="1" kern="1200" cap="all" baseline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D51010B4-9A43-613A-93B3-DB9B1369CA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55" r="33312"/>
          <a:stretch/>
        </p:blipFill>
        <p:spPr>
          <a:xfrm>
            <a:off x="8658226" y="-4762"/>
            <a:ext cx="3541857" cy="6886079"/>
          </a:xfrm>
          <a:custGeom>
            <a:avLst/>
            <a:gdLst/>
            <a:ahLst/>
            <a:cxnLst/>
            <a:rect l="l" t="t" r="r" b="b"/>
            <a:pathLst>
              <a:path w="3541857" h="6886079">
                <a:moveTo>
                  <a:pt x="1248072" y="0"/>
                </a:moveTo>
                <a:lnTo>
                  <a:pt x="3541857" y="0"/>
                </a:lnTo>
                <a:lnTo>
                  <a:pt x="3541857" y="6886079"/>
                </a:lnTo>
                <a:lnTo>
                  <a:pt x="0" y="6864521"/>
                </a:lnTo>
                <a:close/>
              </a:path>
            </a:pathLst>
          </a:custGeom>
        </p:spPr>
      </p:pic>
      <p:graphicFrame>
        <p:nvGraphicFramePr>
          <p:cNvPr id="4" name="TextBox 5">
            <a:extLst>
              <a:ext uri="{FF2B5EF4-FFF2-40B4-BE49-F238E27FC236}">
                <a16:creationId xmlns:a16="http://schemas.microsoft.com/office/drawing/2014/main" id="{3A577863-352C-8DBE-E4FD-81513654D9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3293032"/>
              </p:ext>
            </p:extLst>
          </p:nvPr>
        </p:nvGraphicFramePr>
        <p:xfrm>
          <a:off x="760783" y="2595917"/>
          <a:ext cx="7244571" cy="3231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257469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958A2C0-193B-84C8-DB12-23DF5DBE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03543" y="-329584"/>
            <a:ext cx="10904546" cy="1685972"/>
          </a:xfrm>
        </p:spPr>
        <p:txBody>
          <a:bodyPr>
            <a:normAutofit/>
          </a:bodyPr>
          <a:lstStyle/>
          <a:p>
            <a:r>
              <a:rPr lang="en-US" sz="4000" dirty="0"/>
              <a:t>DLS, ELS</a:t>
            </a:r>
            <a:r>
              <a:rPr lang="el-GR" sz="4000" dirty="0"/>
              <a:t>: </a:t>
            </a:r>
            <a:r>
              <a:rPr lang="en-US" sz="4000" dirty="0"/>
              <a:t>PNIPAM/Z</a:t>
            </a:r>
            <a:r>
              <a:rPr lang="en-US" sz="4000" cap="none" dirty="0"/>
              <a:t>n</a:t>
            </a:r>
            <a:r>
              <a:rPr lang="en-US" sz="4000" dirty="0"/>
              <a:t>P</a:t>
            </a:r>
            <a:r>
              <a:rPr lang="en-US" sz="4000" cap="none" dirty="0"/>
              <a:t>c (A)</a:t>
            </a:r>
            <a:r>
              <a:rPr lang="en-US" sz="4000" dirty="0"/>
              <a:t>, ZPD (B)</a:t>
            </a:r>
            <a:endParaRPr lang="el-GR" sz="4000" dirty="0"/>
          </a:p>
        </p:txBody>
      </p:sp>
      <p:pic>
        <p:nvPicPr>
          <p:cNvPr id="4" name="Εικόνα 3" descr="Εικόνα που περιέχει κείμενο, διάγραμμα, γράφημα, γραμμή&#10;&#10;Περιγραφή που δημιουργήθηκε αυτόματα">
            <a:extLst>
              <a:ext uri="{FF2B5EF4-FFF2-40B4-BE49-F238E27FC236}">
                <a16:creationId xmlns:a16="http://schemas.microsoft.com/office/drawing/2014/main" id="{83D51EC7-0106-1A65-A80A-A2AF8CD42B2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3" y="1131593"/>
            <a:ext cx="3409824" cy="2804581"/>
          </a:xfrm>
          <a:prstGeom prst="rect">
            <a:avLst/>
          </a:prstGeom>
        </p:spPr>
      </p:pic>
      <p:pic>
        <p:nvPicPr>
          <p:cNvPr id="6" name="Εικόνα 5" descr="Εικόνα που περιέχει κείμενο, διάγραμμα, γράφημα, γραμμή&#10;&#10;Περιγραφή που δημιουργήθηκε αυτόματα">
            <a:extLst>
              <a:ext uri="{FF2B5EF4-FFF2-40B4-BE49-F238E27FC236}">
                <a16:creationId xmlns:a16="http://schemas.microsoft.com/office/drawing/2014/main" id="{10717A1A-E2EA-5AEB-781D-060183974F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3" y="3833615"/>
            <a:ext cx="3317571" cy="2720408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9B4322C-2468-822B-9E27-7A9BEBF6E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6482" y="779135"/>
            <a:ext cx="8637610" cy="59196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l-GR" sz="2300" dirty="0"/>
              <a:t>Σταθερότητα</a:t>
            </a:r>
            <a:r>
              <a:rPr lang="el-GR" sz="2300" dirty="0">
                <a:sym typeface="Wingdings" pitchFamily="2" charset="2"/>
              </a:rPr>
              <a:t> μη ολοκλήρωση μετρήσεων μήνα</a:t>
            </a:r>
          </a:p>
          <a:p>
            <a:pPr marL="0" indent="0">
              <a:buNone/>
            </a:pPr>
            <a:r>
              <a:rPr lang="el-GR" sz="2300" dirty="0">
                <a:sym typeface="Wingdings" pitchFamily="2" charset="2"/>
              </a:rPr>
              <a:t>Θ</a:t>
            </a:r>
            <a:r>
              <a:rPr lang="en-US" sz="2300" dirty="0" err="1">
                <a:sym typeface="Wingdings" pitchFamily="2" charset="2"/>
              </a:rPr>
              <a:t>έ</a:t>
            </a:r>
            <a:r>
              <a:rPr lang="el-GR" sz="2300" dirty="0" err="1">
                <a:sym typeface="Wingdings" pitchFamily="2" charset="2"/>
              </a:rPr>
              <a:t>ρμανση</a:t>
            </a:r>
            <a:r>
              <a:rPr lang="el-GR" sz="2300" dirty="0">
                <a:sym typeface="Wingdings" pitchFamily="2" charset="2"/>
              </a:rPr>
              <a:t> (Α): καμία μονή κατανομή στο </a:t>
            </a:r>
            <a:r>
              <a:rPr lang="en-US" sz="2300" dirty="0">
                <a:sym typeface="Wingdings" pitchFamily="2" charset="2"/>
              </a:rPr>
              <a:t>DLS </a:t>
            </a:r>
            <a:r>
              <a:rPr lang="el-GR" sz="2300" dirty="0">
                <a:sym typeface="Wingdings" pitchFamily="2" charset="2"/>
              </a:rPr>
              <a:t> καθίζηση</a:t>
            </a:r>
          </a:p>
          <a:p>
            <a:pPr marL="0" indent="0">
              <a:buNone/>
            </a:pPr>
            <a:r>
              <a:rPr lang="el-GR" sz="2300" dirty="0">
                <a:sym typeface="Wingdings" pitchFamily="2" charset="2"/>
              </a:rPr>
              <a:t>Θ</a:t>
            </a:r>
            <a:r>
              <a:rPr lang="en-US" sz="2300" dirty="0">
                <a:sym typeface="Wingdings" pitchFamily="2" charset="2"/>
              </a:rPr>
              <a:t>/</a:t>
            </a:r>
            <a:r>
              <a:rPr lang="el-GR" sz="2300" dirty="0">
                <a:sym typeface="Wingdings" pitchFamily="2" charset="2"/>
              </a:rPr>
              <a:t>αντιστρεψιμότητα: (Α):</a:t>
            </a:r>
            <a:r>
              <a:rPr lang="en-US" sz="2300" dirty="0">
                <a:sym typeface="Wingdings" pitchFamily="2" charset="2"/>
              </a:rPr>
              <a:t> </a:t>
            </a:r>
            <a:r>
              <a:rPr lang="el-GR" sz="2300" dirty="0">
                <a:sym typeface="Wingdings" pitchFamily="2" charset="2"/>
              </a:rPr>
              <a:t>αναδιοργανώσεις: ευνοούνται δομές μικρού </a:t>
            </a:r>
            <a:r>
              <a:rPr lang="en-US" sz="2300" dirty="0">
                <a:sym typeface="Wingdings" pitchFamily="2" charset="2"/>
              </a:rPr>
              <a:t>Rh</a:t>
            </a:r>
          </a:p>
          <a:p>
            <a:pPr marL="0" indent="0">
              <a:buNone/>
            </a:pPr>
            <a:r>
              <a:rPr lang="el-GR" sz="2300" dirty="0">
                <a:sym typeface="Wingdings" pitchFamily="2" charset="2"/>
              </a:rPr>
              <a:t>	</a:t>
            </a:r>
            <a:r>
              <a:rPr lang="en-US" sz="2300" dirty="0">
                <a:sym typeface="Wingdings" pitchFamily="2" charset="2"/>
              </a:rPr>
              <a:t>	      (B): </a:t>
            </a:r>
            <a:r>
              <a:rPr lang="el-GR" sz="2300" dirty="0">
                <a:sym typeface="Wingdings" pitchFamily="2" charset="2"/>
              </a:rPr>
              <a:t>αύξηση </a:t>
            </a:r>
            <a:r>
              <a:rPr lang="en-US" sz="2300" dirty="0">
                <a:sym typeface="Wingdings" pitchFamily="2" charset="2"/>
              </a:rPr>
              <a:t>R</a:t>
            </a:r>
            <a:r>
              <a:rPr lang="en-US" sz="2300" baseline="-25000" dirty="0">
                <a:sym typeface="Wingdings" pitchFamily="2" charset="2"/>
              </a:rPr>
              <a:t>h</a:t>
            </a:r>
            <a:r>
              <a:rPr lang="el-GR" sz="2300" dirty="0">
                <a:sym typeface="Wingdings" pitchFamily="2" charset="2"/>
              </a:rPr>
              <a:t> (λόγω Ν-</a:t>
            </a:r>
            <a:r>
              <a:rPr lang="en-US" sz="2300" dirty="0">
                <a:sym typeface="Wingdings" pitchFamily="2" charset="2"/>
              </a:rPr>
              <a:t>CDs</a:t>
            </a:r>
            <a:r>
              <a:rPr lang="el-GR" sz="2300" dirty="0">
                <a:sym typeface="Wingdings" pitchFamily="2" charset="2"/>
              </a:rPr>
              <a:t>)</a:t>
            </a:r>
            <a:r>
              <a:rPr lang="en-US" sz="2300" dirty="0">
                <a:sym typeface="Wingdings" pitchFamily="2" charset="2"/>
              </a:rPr>
              <a:t>, </a:t>
            </a:r>
            <a:r>
              <a:rPr lang="el-GR" sz="2300" dirty="0">
                <a:sym typeface="Wingdings" pitchFamily="2" charset="2"/>
              </a:rPr>
              <a:t>καλύτερη συμπεριφορά</a:t>
            </a:r>
          </a:p>
          <a:p>
            <a:pPr marL="0" indent="0">
              <a:buNone/>
            </a:pPr>
            <a:r>
              <a:rPr lang="el-GR" sz="2300" dirty="0">
                <a:sym typeface="Wingdings" pitchFamily="2" charset="2"/>
              </a:rPr>
              <a:t>Πιο συγκρατημένη θερμοαποκρισιμότητα στο (Β)  σταυροδεσμοί </a:t>
            </a:r>
            <a:r>
              <a:rPr lang="en-US" sz="2300" dirty="0">
                <a:sym typeface="Wingdings" pitchFamily="2" charset="2"/>
              </a:rPr>
              <a:t>CDs</a:t>
            </a:r>
            <a:endParaRPr lang="el-GR" sz="2300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>
              <a:sym typeface="Wingdings" pitchFamily="2" charset="2"/>
            </a:endParaRPr>
          </a:p>
          <a:p>
            <a:pPr marL="0" indent="0">
              <a:buNone/>
            </a:pPr>
            <a:r>
              <a:rPr lang="el-GR" dirty="0">
                <a:sym typeface="Wingdings" pitchFamily="2" charset="2"/>
              </a:rPr>
              <a:t>					</a:t>
            </a:r>
            <a:r>
              <a:rPr lang="en-US" dirty="0">
                <a:sym typeface="Wingdings" pitchFamily="2" charset="2"/>
              </a:rPr>
              <a:t>Metallated Pc </a:t>
            </a:r>
            <a:r>
              <a:rPr lang="el-GR" dirty="0">
                <a:sym typeface="Wingdings" pitchFamily="2" charset="2"/>
              </a:rPr>
              <a:t>μονωτές</a:t>
            </a:r>
          </a:p>
          <a:p>
            <a:pPr marL="0" indent="0">
              <a:buNone/>
            </a:pPr>
            <a:endParaRPr lang="el-GR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>
              <a:sym typeface="Wingdings" pitchFamily="2" charset="2"/>
            </a:endParaRPr>
          </a:p>
          <a:p>
            <a:pPr marL="0" indent="0">
              <a:buNone/>
            </a:pPr>
            <a:endParaRPr lang="el-GR" dirty="0"/>
          </a:p>
        </p:txBody>
      </p:sp>
      <p:graphicFrame>
        <p:nvGraphicFramePr>
          <p:cNvPr id="7" name="Γράφημα 6">
            <a:extLst>
              <a:ext uri="{FF2B5EF4-FFF2-40B4-BE49-F238E27FC236}">
                <a16:creationId xmlns:a16="http://schemas.microsoft.com/office/drawing/2014/main" id="{D798AF2E-651D-CE13-4A49-08313A92C58A}"/>
              </a:ext>
            </a:extLst>
          </p:cNvPr>
          <p:cNvGraphicFramePr/>
          <p:nvPr/>
        </p:nvGraphicFramePr>
        <p:xfrm>
          <a:off x="7446768" y="3131251"/>
          <a:ext cx="4720590" cy="3093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Γράφημα 7">
            <a:extLst>
              <a:ext uri="{FF2B5EF4-FFF2-40B4-BE49-F238E27FC236}">
                <a16:creationId xmlns:a16="http://schemas.microsoft.com/office/drawing/2014/main" id="{243EFA1B-EFE5-2628-8D64-14F1A35411DC}"/>
              </a:ext>
            </a:extLst>
          </p:cNvPr>
          <p:cNvGraphicFramePr/>
          <p:nvPr/>
        </p:nvGraphicFramePr>
        <p:xfrm>
          <a:off x="3403543" y="3024385"/>
          <a:ext cx="4262845" cy="3052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Πίνακας 8">
            <a:extLst>
              <a:ext uri="{FF2B5EF4-FFF2-40B4-BE49-F238E27FC236}">
                <a16:creationId xmlns:a16="http://schemas.microsoft.com/office/drawing/2014/main" id="{89CCBD8D-1DD7-A77F-1F88-9584A56E705D}"/>
              </a:ext>
            </a:extLst>
          </p:cNvPr>
          <p:cNvGraphicFramePr>
            <a:graphicFrameLocks noGrp="1"/>
          </p:cNvGraphicFramePr>
          <p:nvPr/>
        </p:nvGraphicFramePr>
        <p:xfrm>
          <a:off x="3713052" y="6018509"/>
          <a:ext cx="4249632" cy="548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16544">
                  <a:extLst>
                    <a:ext uri="{9D8B030D-6E8A-4147-A177-3AD203B41FA5}">
                      <a16:colId xmlns:a16="http://schemas.microsoft.com/office/drawing/2014/main" val="1347407576"/>
                    </a:ext>
                  </a:extLst>
                </a:gridCol>
                <a:gridCol w="1416544">
                  <a:extLst>
                    <a:ext uri="{9D8B030D-6E8A-4147-A177-3AD203B41FA5}">
                      <a16:colId xmlns:a16="http://schemas.microsoft.com/office/drawing/2014/main" val="199876205"/>
                    </a:ext>
                  </a:extLst>
                </a:gridCol>
                <a:gridCol w="1416544">
                  <a:extLst>
                    <a:ext uri="{9D8B030D-6E8A-4147-A177-3AD203B41FA5}">
                      <a16:colId xmlns:a16="http://schemas.microsoft.com/office/drawing/2014/main" val="29517775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Sample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Z potential (mV)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Conductivity (mS/cm)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5559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ZnPc/PNIPAM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0.264 </a:t>
                      </a:r>
                      <a:r>
                        <a:rPr lang="el-GR" sz="1200" dirty="0">
                          <a:effectLst/>
                        </a:rPr>
                        <a:t>±</a:t>
                      </a:r>
                      <a:r>
                        <a:rPr lang="en-US" sz="1200" dirty="0">
                          <a:effectLst/>
                        </a:rPr>
                        <a:t> 3.24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0.0238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576642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200">
                          <a:effectLst/>
                        </a:rPr>
                        <a:t>ZPD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l-GR" sz="1200" dirty="0">
                          <a:effectLst/>
                        </a:rPr>
                        <a:t>-9</a:t>
                      </a:r>
                      <a:r>
                        <a:rPr lang="en-US" sz="1200" dirty="0">
                          <a:effectLst/>
                        </a:rPr>
                        <a:t>.4</a:t>
                      </a:r>
                      <a:r>
                        <a:rPr lang="el-GR" sz="1200" dirty="0">
                          <a:effectLst/>
                        </a:rPr>
                        <a:t>4 ±</a:t>
                      </a:r>
                      <a:r>
                        <a:rPr lang="en-US" sz="1200" dirty="0">
                          <a:effectLst/>
                        </a:rPr>
                        <a:t> 3.29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3.84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23370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708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16ABDA0-05CC-1130-6F57-760B0AF1F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9917" y="137744"/>
            <a:ext cx="5816185" cy="721870"/>
          </a:xfrm>
        </p:spPr>
        <p:txBody>
          <a:bodyPr anchor="t">
            <a:normAutofit/>
          </a:bodyPr>
          <a:lstStyle/>
          <a:p>
            <a:r>
              <a:rPr lang="en-US" sz="3600" dirty="0"/>
              <a:t>UV</a:t>
            </a:r>
            <a:r>
              <a:rPr lang="el-GR" sz="3600" dirty="0"/>
              <a:t>  </a:t>
            </a:r>
            <a:r>
              <a:rPr lang="en-US" sz="3600" dirty="0"/>
              <a:t>spectra</a:t>
            </a:r>
            <a:r>
              <a:rPr lang="el-GR" sz="3600" dirty="0"/>
              <a:t> - </a:t>
            </a:r>
            <a:r>
              <a:rPr lang="en-US" sz="3600" dirty="0"/>
              <a:t>fret</a:t>
            </a:r>
            <a:endParaRPr lang="el-GR" sz="3600" dirty="0"/>
          </a:p>
        </p:txBody>
      </p:sp>
      <p:graphicFrame>
        <p:nvGraphicFramePr>
          <p:cNvPr id="13" name="Γράφημα 9">
            <a:extLst>
              <a:ext uri="{FF2B5EF4-FFF2-40B4-BE49-F238E27FC236}">
                <a16:creationId xmlns:a16="http://schemas.microsoft.com/office/drawing/2014/main" id="{2D7DA953-86C3-93EC-1593-320A057A54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3833988"/>
              </p:ext>
            </p:extLst>
          </p:nvPr>
        </p:nvGraphicFramePr>
        <p:xfrm>
          <a:off x="6760565" y="3262586"/>
          <a:ext cx="5452332" cy="3674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Γράφημα 10">
            <a:extLst>
              <a:ext uri="{FF2B5EF4-FFF2-40B4-BE49-F238E27FC236}">
                <a16:creationId xmlns:a16="http://schemas.microsoft.com/office/drawing/2014/main" id="{01B48541-F6BC-4A4D-9E52-3AA1123154C1}"/>
              </a:ext>
            </a:extLst>
          </p:cNvPr>
          <p:cNvGraphicFramePr/>
          <p:nvPr/>
        </p:nvGraphicFramePr>
        <p:xfrm>
          <a:off x="7256475" y="79102"/>
          <a:ext cx="4893733" cy="31834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9630B81A-1C54-41F5-98EF-D9DB1CFD0470}"/>
              </a:ext>
            </a:extLst>
          </p:cNvPr>
          <p:cNvSpPr txBox="1"/>
          <p:nvPr/>
        </p:nvSpPr>
        <p:spPr>
          <a:xfrm>
            <a:off x="738225" y="730327"/>
            <a:ext cx="701399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ym typeface="Wingdings" pitchFamily="2" charset="2"/>
              </a:rPr>
              <a:t>Soret band: 344 nm </a:t>
            </a:r>
            <a:r>
              <a:rPr lang="el-GR" sz="2000" dirty="0">
                <a:sym typeface="Wingdings" pitchFamily="2" charset="2"/>
              </a:rPr>
              <a:t>[υψηλότερης Ε</a:t>
            </a:r>
            <a:r>
              <a:rPr lang="en-US" sz="2000" dirty="0">
                <a:sym typeface="Wingdings" pitchFamily="2" charset="2"/>
              </a:rPr>
              <a:t>, </a:t>
            </a:r>
            <a:r>
              <a:rPr lang="el-GR" sz="2000" dirty="0">
                <a:sym typeface="Wingdings" pitchFamily="2" charset="2"/>
              </a:rPr>
              <a:t>χαμηλότερης έντασης]</a:t>
            </a:r>
            <a:endParaRPr lang="en-US" sz="2000" baseline="-25000" dirty="0">
              <a:sym typeface="Wingdings" pitchFamily="2" charset="2"/>
            </a:endParaRPr>
          </a:p>
          <a:p>
            <a:r>
              <a:rPr lang="en-US" sz="2000" dirty="0">
                <a:sym typeface="Wingdings" pitchFamily="2" charset="2"/>
              </a:rPr>
              <a:t>Q band: 608 nm, 646 nm, 672 nm</a:t>
            </a:r>
            <a:r>
              <a:rPr lang="el-GR" sz="2000" dirty="0">
                <a:sym typeface="Wingdings" pitchFamily="2" charset="2"/>
              </a:rPr>
              <a:t>. 			       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</a:t>
            </a:r>
            <a:endParaRPr lang="el-GR" sz="2000" dirty="0">
              <a:solidFill>
                <a:schemeClr val="accent6">
                  <a:lumMod val="75000"/>
                </a:schemeClr>
              </a:solidFill>
              <a:sym typeface="Wingdings" pitchFamily="2" charset="2"/>
            </a:endParaRPr>
          </a:p>
          <a:p>
            <a:endParaRPr lang="en-US" sz="2000" dirty="0">
              <a:solidFill>
                <a:schemeClr val="accent6">
                  <a:lumMod val="75000"/>
                </a:schemeClr>
              </a:solidFill>
              <a:sym typeface="Wingdings" pitchFamily="2" charset="2"/>
            </a:endParaRPr>
          </a:p>
          <a:p>
            <a:r>
              <a:rPr lang="el-GR" sz="2000" dirty="0"/>
              <a:t>Βαθμονόμηση βάσει της </a:t>
            </a:r>
            <a:r>
              <a:rPr lang="en-US" sz="2000" dirty="0"/>
              <a:t>672 nm 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l-GR" sz="2000" dirty="0">
                <a:sym typeface="Wingdings" pitchFamily="2" charset="2"/>
              </a:rPr>
              <a:t>ε = 2 10</a:t>
            </a:r>
            <a:r>
              <a:rPr lang="el-GR" sz="2000" baseline="30000" dirty="0">
                <a:sym typeface="Wingdings" pitchFamily="2" charset="2"/>
              </a:rPr>
              <a:t>6</a:t>
            </a:r>
            <a:r>
              <a:rPr lang="el-GR" sz="2000" dirty="0">
                <a:sym typeface="Wingdings" pitchFamily="2" charset="2"/>
              </a:rPr>
              <a:t> Μ</a:t>
            </a:r>
            <a:r>
              <a:rPr lang="el-GR" sz="2000" baseline="30000" dirty="0">
                <a:sym typeface="Wingdings" pitchFamily="2" charset="2"/>
              </a:rPr>
              <a:t>-1 </a:t>
            </a:r>
            <a:r>
              <a:rPr lang="en-US" sz="2000" dirty="0">
                <a:sym typeface="Wingdings" pitchFamily="2" charset="2"/>
              </a:rPr>
              <a:t>cm</a:t>
            </a:r>
            <a:r>
              <a:rPr lang="en-US" sz="2000" baseline="30000" dirty="0">
                <a:sym typeface="Wingdings" pitchFamily="2" charset="2"/>
              </a:rPr>
              <a:t>-1</a:t>
            </a:r>
            <a:r>
              <a:rPr lang="el-GR" sz="2000" dirty="0">
                <a:sym typeface="Wingdings" pitchFamily="2" charset="2"/>
              </a:rPr>
              <a:t>.</a:t>
            </a:r>
            <a:endParaRPr lang="en-US" sz="2000" baseline="30000" dirty="0">
              <a:sym typeface="Wingdings" pitchFamily="2" charset="2"/>
            </a:endParaRPr>
          </a:p>
          <a:p>
            <a:endParaRPr lang="el-GR" dirty="0"/>
          </a:p>
          <a:p>
            <a:r>
              <a:rPr lang="el-GR" dirty="0"/>
              <a:t>…………………………………………………………………………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9EFA2B-811B-D2C2-DEBD-1FBE47C33D46}"/>
              </a:ext>
            </a:extLst>
          </p:cNvPr>
          <p:cNvSpPr txBox="1"/>
          <p:nvPr/>
        </p:nvSpPr>
        <p:spPr>
          <a:xfrm>
            <a:off x="-20897" y="2698230"/>
            <a:ext cx="747100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ym typeface="Wingdings" pitchFamily="2" charset="2"/>
            </a:endParaRPr>
          </a:p>
          <a:p>
            <a:r>
              <a:rPr lang="el-GR" dirty="0">
                <a:sym typeface="Wingdings" pitchFamily="2" charset="2"/>
              </a:rPr>
              <a:t>Α: 310</a:t>
            </a:r>
            <a:r>
              <a:rPr lang="en-US" dirty="0">
                <a:sym typeface="Wingdings" pitchFamily="2" charset="2"/>
              </a:rPr>
              <a:t>, 608, 674 nm       //         </a:t>
            </a:r>
            <a:r>
              <a:rPr lang="el-GR" dirty="0">
                <a:sym typeface="Wingdings" pitchFamily="2" charset="2"/>
              </a:rPr>
              <a:t>Β: 310, 398</a:t>
            </a:r>
            <a:r>
              <a:rPr lang="en-US" dirty="0">
                <a:sym typeface="Wingdings" pitchFamily="2" charset="2"/>
              </a:rPr>
              <a:t> (</a:t>
            </a:r>
            <a:r>
              <a:rPr lang="en-US" dirty="0" err="1">
                <a:sym typeface="Wingdings" pitchFamily="2" charset="2"/>
              </a:rPr>
              <a:t>ώ</a:t>
            </a:r>
            <a:r>
              <a:rPr lang="el-GR" dirty="0" err="1">
                <a:sym typeface="Wingdings" pitchFamily="2" charset="2"/>
              </a:rPr>
              <a:t>μος</a:t>
            </a:r>
            <a:r>
              <a:rPr lang="el-GR" dirty="0">
                <a:sym typeface="Wingdings" pitchFamily="2" charset="2"/>
              </a:rPr>
              <a:t>), 672 </a:t>
            </a:r>
            <a:r>
              <a:rPr lang="en-US" dirty="0">
                <a:sym typeface="Wingdings" pitchFamily="2" charset="2"/>
              </a:rPr>
              <a:t>nm		</a:t>
            </a:r>
            <a:endParaRPr lang="en-US" dirty="0">
              <a:solidFill>
                <a:schemeClr val="accent6">
                  <a:lumMod val="75000"/>
                </a:schemeClr>
              </a:solidFill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310 nm: </a:t>
            </a:r>
            <a:r>
              <a:rPr lang="es-ES" dirty="0">
                <a:sym typeface="Wingdings" pitchFamily="2" charset="2"/>
              </a:rPr>
              <a:t>P</a:t>
            </a:r>
            <a:r>
              <a:rPr lang="en-US" dirty="0">
                <a:sym typeface="Wingdings" pitchFamily="2" charset="2"/>
              </a:rPr>
              <a:t>NIPAM/CDs </a:t>
            </a:r>
            <a:r>
              <a:rPr lang="el-GR" dirty="0">
                <a:sym typeface="Wingdings" pitchFamily="2" charset="2"/>
              </a:rPr>
              <a:t>					  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sz="2200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</a:t>
            </a:r>
            <a:endParaRPr lang="el-GR" sz="22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608, 674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/672</a:t>
            </a:r>
            <a:r>
              <a:rPr lang="el-GR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nm</a:t>
            </a:r>
            <a:r>
              <a:rPr lang="en-US" dirty="0">
                <a:sym typeface="Wingdings" pitchFamily="2" charset="2"/>
              </a:rPr>
              <a:t>:</a:t>
            </a:r>
            <a:r>
              <a:rPr lang="el-GR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ZnPc, </a:t>
            </a:r>
            <a:r>
              <a:rPr lang="el-GR" dirty="0">
                <a:sym typeface="Wingdings" pitchFamily="2" charset="2"/>
              </a:rPr>
              <a:t>ασθενείς κορυφές (νερό αντί </a:t>
            </a:r>
            <a:r>
              <a:rPr lang="en-US" dirty="0">
                <a:sym typeface="Wingdings" pitchFamily="2" charset="2"/>
              </a:rPr>
              <a:t>DMSO</a:t>
            </a:r>
            <a:r>
              <a:rPr lang="el-GR" dirty="0">
                <a:sym typeface="Wingdings" pitchFamily="2" charset="2"/>
              </a:rPr>
              <a:t> + </a:t>
            </a:r>
            <a:r>
              <a:rPr lang="el-GR" b="0" i="0" u="none" strike="noStrike" dirty="0">
                <a:solidFill>
                  <a:srgbClr val="474747"/>
                </a:solidFill>
                <a:effectLst/>
                <a:latin typeface="Google Sans"/>
              </a:rPr>
              <a:t>↓ </a:t>
            </a:r>
            <a:r>
              <a:rPr lang="el-GR" dirty="0">
                <a:sym typeface="Wingdings" pitchFamily="2" charset="2"/>
              </a:rPr>
              <a:t>συγκέντρωση)</a:t>
            </a:r>
            <a:endParaRPr lang="en-US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398 nm: </a:t>
            </a:r>
            <a:r>
              <a:rPr lang="el-GR" dirty="0">
                <a:sym typeface="Wingdings" pitchFamily="2" charset="2"/>
              </a:rPr>
              <a:t>αλληλεπίδραση με </a:t>
            </a:r>
            <a:r>
              <a:rPr lang="el-GR" dirty="0" err="1">
                <a:sym typeface="Wingdings" pitchFamily="2" charset="2"/>
              </a:rPr>
              <a:t>βενζολικούς</a:t>
            </a:r>
            <a:r>
              <a:rPr lang="el-GR" dirty="0">
                <a:sym typeface="Wingdings" pitchFamily="2" charset="2"/>
              </a:rPr>
              <a:t> δακτυλίους </a:t>
            </a:r>
            <a:r>
              <a:rPr lang="en-US" dirty="0">
                <a:sym typeface="Wingdings" pitchFamily="2" charset="2"/>
              </a:rPr>
              <a:t>redshift Soret </a:t>
            </a:r>
            <a:r>
              <a:rPr lang="el-GR" dirty="0">
                <a:sym typeface="Wingdings" pitchFamily="2" charset="2"/>
              </a:rPr>
              <a:t>(+επικάλυψη από κορυφή </a:t>
            </a:r>
            <a:r>
              <a:rPr lang="en-US" dirty="0">
                <a:sym typeface="Wingdings" pitchFamily="2" charset="2"/>
              </a:rPr>
              <a:t>310 nm</a:t>
            </a:r>
            <a:r>
              <a:rPr lang="el-GR" dirty="0">
                <a:sym typeface="Wingdings" pitchFamily="2" charset="2"/>
              </a:rPr>
              <a:t>)</a:t>
            </a:r>
            <a:endParaRPr lang="en-US" dirty="0">
              <a:solidFill>
                <a:schemeClr val="accent6">
                  <a:lumMod val="75000"/>
                </a:schemeClr>
              </a:solidFill>
              <a:sym typeface="Wingdings" pitchFamily="2" charset="2"/>
            </a:endParaRPr>
          </a:p>
          <a:p>
            <a:endParaRPr lang="en-US" dirty="0">
              <a:solidFill>
                <a:schemeClr val="accent6">
                  <a:lumMod val="75000"/>
                </a:schemeClr>
              </a:solidFill>
              <a:sym typeface="Wingdings" pitchFamily="2" charset="2"/>
            </a:endParaRPr>
          </a:p>
          <a:p>
            <a:r>
              <a:rPr lang="el-GR" b="1" u="sng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Διερεύνηση:</a:t>
            </a:r>
            <a:r>
              <a:rPr lang="en-US" b="1" u="sng" dirty="0">
                <a:solidFill>
                  <a:schemeClr val="accent6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n-US" b="1" u="sng" dirty="0">
                <a:sym typeface="Wingdings" pitchFamily="2" charset="2"/>
              </a:rPr>
              <a:t>ZnPc/CD  FRET</a:t>
            </a:r>
            <a:endParaRPr lang="el-GR" b="1" u="sng" dirty="0">
              <a:sym typeface="Wingdings" pitchFamily="2" charset="2"/>
            </a:endParaRPr>
          </a:p>
          <a:p>
            <a:endParaRPr lang="el-GR" dirty="0">
              <a:sym typeface="Wingdings" pitchFamily="2" charset="2"/>
            </a:endParaRPr>
          </a:p>
          <a:p>
            <a:r>
              <a:rPr lang="el-GR" dirty="0">
                <a:sym typeface="Wingdings" pitchFamily="2" charset="2"/>
              </a:rPr>
              <a:t>Δ</a:t>
            </a:r>
            <a:r>
              <a:rPr lang="en-US" dirty="0" err="1">
                <a:sym typeface="Wingdings" pitchFamily="2" charset="2"/>
              </a:rPr>
              <a:t>ό</a:t>
            </a:r>
            <a:r>
              <a:rPr lang="el-GR" dirty="0">
                <a:sym typeface="Wingdings" pitchFamily="2" charset="2"/>
              </a:rPr>
              <a:t>τες: </a:t>
            </a:r>
            <a:r>
              <a:rPr lang="en-US" b="1" dirty="0">
                <a:sym typeface="Wingdings" pitchFamily="2" charset="2"/>
              </a:rPr>
              <a:t>CD</a:t>
            </a:r>
            <a:r>
              <a:rPr lang="en-US" dirty="0">
                <a:sym typeface="Wingdings" pitchFamily="2" charset="2"/>
              </a:rPr>
              <a:t>, </a:t>
            </a:r>
            <a:r>
              <a:rPr lang="el-GR" dirty="0">
                <a:sym typeface="Wingdings" pitchFamily="2" charset="2"/>
              </a:rPr>
              <a:t>Δέκτης: </a:t>
            </a:r>
            <a:r>
              <a:rPr lang="en-US" b="1" dirty="0">
                <a:sym typeface="Wingdings" pitchFamily="2" charset="2"/>
              </a:rPr>
              <a:t>ZnPc</a:t>
            </a:r>
            <a:endParaRPr lang="el-GR" b="1" dirty="0">
              <a:sym typeface="Wingdings" pitchFamily="2" charset="2"/>
            </a:endParaRPr>
          </a:p>
          <a:p>
            <a:r>
              <a:rPr lang="el-GR" dirty="0">
                <a:sym typeface="Wingdings" pitchFamily="2" charset="2"/>
              </a:rPr>
              <a:t>Διπόλου-διπόλου (μακράς εμβέλειας)</a:t>
            </a:r>
            <a:endParaRPr lang="en-US" dirty="0">
              <a:sym typeface="Wingdings" pitchFamily="2" charset="2"/>
            </a:endParaRPr>
          </a:p>
          <a:p>
            <a:r>
              <a:rPr lang="el-GR" u="sng" dirty="0">
                <a:sym typeface="Wingdings" pitchFamily="2" charset="2"/>
              </a:rPr>
              <a:t>Τήρηση Προϋπόθεσης?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PL</a:t>
            </a:r>
            <a:r>
              <a:rPr lang="en-US" baseline="-25000" dirty="0">
                <a:sym typeface="Wingdings" pitchFamily="2" charset="2"/>
              </a:rPr>
              <a:t>PNIPAM/CDs</a:t>
            </a:r>
            <a:r>
              <a:rPr lang="en-US" dirty="0">
                <a:sym typeface="Wingdings" pitchFamily="2" charset="2"/>
              </a:rPr>
              <a:t>: 444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err="1">
                <a:sym typeface="Wingdings" pitchFamily="2" charset="2"/>
              </a:rPr>
              <a:t>Περιλαμβ</a:t>
            </a:r>
            <a:r>
              <a:rPr lang="en-US" dirty="0" err="1">
                <a:sym typeface="Wingdings" pitchFamily="2" charset="2"/>
              </a:rPr>
              <a:t>ά</a:t>
            </a:r>
            <a:r>
              <a:rPr lang="el-GR" dirty="0" err="1">
                <a:sym typeface="Wingdings" pitchFamily="2" charset="2"/>
              </a:rPr>
              <a:t>νει</a:t>
            </a:r>
            <a:r>
              <a:rPr lang="el-GR" dirty="0">
                <a:sym typeface="Wingdings" pitchFamily="2" charset="2"/>
              </a:rPr>
              <a:t> την μετατοπισμένη </a:t>
            </a:r>
            <a:r>
              <a:rPr lang="en-US" dirty="0">
                <a:sym typeface="Wingdings" pitchFamily="2" charset="2"/>
              </a:rPr>
              <a:t>Soret</a:t>
            </a:r>
            <a:endParaRPr lang="el-GR" dirty="0">
              <a:sym typeface="Wingdings" pitchFamily="2" charset="2"/>
            </a:endParaRPr>
          </a:p>
        </p:txBody>
      </p:sp>
      <p:pic>
        <p:nvPicPr>
          <p:cNvPr id="15" name="Εικόνα 14" descr="Εικόνα που περιέχει διάγραμμα, κείμενο, στιγμιότυπο οθόνης, κύκλος&#10;&#10;Περιγραφή που δημιουργήθηκε αυτόματα">
            <a:extLst>
              <a:ext uri="{FF2B5EF4-FFF2-40B4-BE49-F238E27FC236}">
                <a16:creationId xmlns:a16="http://schemas.microsoft.com/office/drawing/2014/main" id="{FC0053F3-0FA6-EAD7-757F-B3C0A482BE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07" y="4444917"/>
            <a:ext cx="3144950" cy="22753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819DE99-2466-DE87-2CDA-C8EB2E4B08F8}"/>
              </a:ext>
            </a:extLst>
          </p:cNvPr>
          <p:cNvSpPr txBox="1"/>
          <p:nvPr/>
        </p:nvSpPr>
        <p:spPr>
          <a:xfrm>
            <a:off x="104718" y="75526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ZnPc</a:t>
            </a:r>
            <a:r>
              <a:rPr lang="el-GR" dirty="0"/>
              <a:t>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45FB3A-9BF1-07E1-95D8-7DCB6F0898B9}"/>
              </a:ext>
            </a:extLst>
          </p:cNvPr>
          <p:cNvSpPr txBox="1"/>
          <p:nvPr/>
        </p:nvSpPr>
        <p:spPr>
          <a:xfrm>
            <a:off x="8197422" y="4976733"/>
            <a:ext cx="5293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398 nm</a:t>
            </a:r>
            <a:endParaRPr lang="el-GR" sz="1000" dirty="0"/>
          </a:p>
        </p:txBody>
      </p:sp>
    </p:spTree>
    <p:extLst>
      <p:ext uri="{BB962C8B-B14F-4D97-AF65-F5344CB8AC3E}">
        <p14:creationId xmlns:p14="http://schemas.microsoft.com/office/powerpoint/2010/main" val="36803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Graphic spid="11" grpId="0">
        <p:bldAsOne/>
      </p:bldGraphic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D6309531-94CD-4CF6-AACE-80EC085E0F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C829807-7791-462F-8C59-969B0EC71A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2"/>
            <a:ext cx="12192000" cy="685734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41FB1E14-FFE4-91BC-7BC1-328A8EF4E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3916" y="109331"/>
            <a:ext cx="6427694" cy="1380744"/>
          </a:xfrm>
        </p:spPr>
        <p:txBody>
          <a:bodyPr>
            <a:normAutofit/>
          </a:bodyPr>
          <a:lstStyle/>
          <a:p>
            <a:r>
              <a:rPr lang="el-GR" dirty="0"/>
              <a:t>Περιεχόμενα</a:t>
            </a:r>
          </a:p>
        </p:txBody>
      </p:sp>
      <p:sp>
        <p:nvSpPr>
          <p:cNvPr id="15" name="Θέση περιεχομένου 2">
            <a:extLst>
              <a:ext uri="{FF2B5EF4-FFF2-40B4-BE49-F238E27FC236}">
                <a16:creationId xmlns:a16="http://schemas.microsoft.com/office/drawing/2014/main" id="{EEA43997-44A0-D9AD-82B1-E410BC821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4316" y="1212575"/>
            <a:ext cx="7646894" cy="5112024"/>
          </a:xfrm>
        </p:spPr>
        <p:txBody>
          <a:bodyPr anchor="ctr">
            <a:normAutofit lnSpcReduction="10000"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AutoNum type="arabicParenR"/>
            </a:pPr>
            <a:r>
              <a:rPr lang="el-GR" sz="1700" b="1" dirty="0"/>
              <a:t>Περίληψη</a:t>
            </a:r>
          </a:p>
          <a:p>
            <a:pPr marL="457200" indent="-457200">
              <a:lnSpc>
                <a:spcPct val="90000"/>
              </a:lnSpc>
              <a:buAutoNum type="arabicParenR"/>
            </a:pPr>
            <a:r>
              <a:rPr lang="el-GR" sz="1700" b="1" dirty="0"/>
              <a:t>Θεωρητικό μέρος </a:t>
            </a:r>
            <a:r>
              <a:rPr lang="el-GR" sz="1700" dirty="0"/>
              <a:t>(</a:t>
            </a:r>
            <a:r>
              <a:rPr lang="en-US" sz="1700" dirty="0"/>
              <a:t>CD</a:t>
            </a:r>
            <a:r>
              <a:rPr lang="el-GR" sz="1700" dirty="0"/>
              <a:t>, </a:t>
            </a:r>
            <a:r>
              <a:rPr lang="en-US" sz="1700" dirty="0"/>
              <a:t>PNIPAM, ZnPc</a:t>
            </a:r>
            <a:r>
              <a:rPr lang="el-GR" sz="1700" dirty="0"/>
              <a:t>, </a:t>
            </a:r>
            <a:r>
              <a:rPr lang="en-US" sz="1700" dirty="0"/>
              <a:t>PDT)</a:t>
            </a:r>
            <a:endParaRPr lang="el-GR" sz="1700" dirty="0"/>
          </a:p>
          <a:p>
            <a:pPr marL="457200" indent="-457200">
              <a:lnSpc>
                <a:spcPct val="90000"/>
              </a:lnSpc>
              <a:buAutoNum type="arabicParenR"/>
            </a:pPr>
            <a:r>
              <a:rPr lang="el-GR" sz="1700" b="1" dirty="0"/>
              <a:t>Πειραματική Διαδικασία</a:t>
            </a:r>
          </a:p>
          <a:p>
            <a:pPr marL="457200" indent="-457200">
              <a:lnSpc>
                <a:spcPct val="90000"/>
              </a:lnSpc>
              <a:buAutoNum type="arabicParenR"/>
            </a:pPr>
            <a:r>
              <a:rPr lang="el-GR" sz="1700" b="1" dirty="0"/>
              <a:t>Αποτελέσματα: </a:t>
            </a:r>
            <a:r>
              <a:rPr lang="en-US" sz="1700" b="1" dirty="0"/>
              <a:t>E</a:t>
            </a:r>
            <a:r>
              <a:rPr lang="el-GR" sz="1700" b="1" dirty="0" err="1"/>
              <a:t>πιλογή</a:t>
            </a:r>
            <a:r>
              <a:rPr lang="el-GR" sz="1700" b="1" dirty="0"/>
              <a:t> Βέλτιστης Αναλογίας </a:t>
            </a:r>
            <a:r>
              <a:rPr lang="en-US" sz="1700" b="1" dirty="0"/>
              <a:t>CDs</a:t>
            </a:r>
            <a:endParaRPr lang="el-GR" sz="1700" b="1" dirty="0"/>
          </a:p>
          <a:p>
            <a:pPr marL="914400" lvl="1" indent="-457200">
              <a:lnSpc>
                <a:spcPct val="90000"/>
              </a:lnSpc>
              <a:buAutoNum type="arabicParenR"/>
            </a:pPr>
            <a:r>
              <a:rPr lang="en-US" sz="1700" dirty="0"/>
              <a:t>DLS (</a:t>
            </a:r>
            <a:r>
              <a:rPr lang="el-GR" sz="1700" dirty="0"/>
              <a:t>Σταθερότητα, Κύκλος Θέρμανσης, Ιοντική Ισχύς)</a:t>
            </a:r>
          </a:p>
          <a:p>
            <a:pPr marL="914400" lvl="1" indent="-457200">
              <a:lnSpc>
                <a:spcPct val="90000"/>
              </a:lnSpc>
              <a:buAutoNum type="arabicParenR"/>
            </a:pPr>
            <a:r>
              <a:rPr lang="en-US" sz="1700" dirty="0"/>
              <a:t>ELS – </a:t>
            </a:r>
            <a:r>
              <a:rPr lang="el-GR" sz="1700" dirty="0"/>
              <a:t>δυναμικό ζ</a:t>
            </a:r>
          </a:p>
          <a:p>
            <a:pPr marL="914400" lvl="1" indent="-457200">
              <a:lnSpc>
                <a:spcPct val="90000"/>
              </a:lnSpc>
              <a:buAutoNum type="arabicParenR"/>
            </a:pPr>
            <a:r>
              <a:rPr lang="el-GR" sz="1700" dirty="0"/>
              <a:t>Φάσματα </a:t>
            </a:r>
            <a:r>
              <a:rPr lang="en-US" sz="1700" dirty="0"/>
              <a:t>UV– PL </a:t>
            </a:r>
          </a:p>
          <a:p>
            <a:pPr marL="914400" lvl="1" indent="-457200">
              <a:lnSpc>
                <a:spcPct val="90000"/>
              </a:lnSpc>
              <a:buAutoNum type="arabicParenR"/>
            </a:pPr>
            <a:r>
              <a:rPr lang="en-US" sz="1700" dirty="0"/>
              <a:t>FT-IR I, II</a:t>
            </a:r>
          </a:p>
          <a:p>
            <a:pPr marL="457200" indent="-457200">
              <a:lnSpc>
                <a:spcPct val="90000"/>
              </a:lnSpc>
              <a:buAutoNum type="arabicParenR"/>
            </a:pPr>
            <a:r>
              <a:rPr lang="el-GR" sz="1700" b="1" dirty="0"/>
              <a:t>Αποτελέσματα: Σύμπλεξη με την </a:t>
            </a:r>
            <a:r>
              <a:rPr lang="es-ES" sz="1700" b="1" dirty="0"/>
              <a:t>ZnPc</a:t>
            </a:r>
          </a:p>
          <a:p>
            <a:pPr marL="914400" lvl="1" indent="-457200">
              <a:lnSpc>
                <a:spcPct val="90000"/>
              </a:lnSpc>
              <a:buAutoNum type="arabicParenR"/>
            </a:pPr>
            <a:r>
              <a:rPr lang="es-ES" sz="1700" dirty="0"/>
              <a:t>DLS (</a:t>
            </a:r>
            <a:r>
              <a:rPr lang="el-GR" sz="1700" dirty="0"/>
              <a:t>θέρμανση)</a:t>
            </a:r>
            <a:r>
              <a:rPr lang="es-ES" sz="1700" dirty="0"/>
              <a:t>, ELS</a:t>
            </a:r>
          </a:p>
          <a:p>
            <a:pPr marL="914400" lvl="1" indent="-457200">
              <a:lnSpc>
                <a:spcPct val="90000"/>
              </a:lnSpc>
              <a:buAutoNum type="arabicParenR"/>
            </a:pPr>
            <a:r>
              <a:rPr lang="el-GR" sz="1700" dirty="0"/>
              <a:t>Φάσματα </a:t>
            </a:r>
            <a:r>
              <a:rPr lang="en-US" sz="1700" dirty="0"/>
              <a:t>UV</a:t>
            </a:r>
            <a:r>
              <a:rPr lang="el-GR" sz="1700" dirty="0"/>
              <a:t>-</a:t>
            </a:r>
            <a:r>
              <a:rPr lang="en-US" sz="1700" dirty="0"/>
              <a:t>Vis (+</a:t>
            </a:r>
            <a:r>
              <a:rPr lang="el-GR" sz="1700" dirty="0"/>
              <a:t> βαθμονόμηση)</a:t>
            </a:r>
            <a:r>
              <a:rPr lang="en-US" sz="1700" dirty="0"/>
              <a:t> /</a:t>
            </a:r>
            <a:r>
              <a:rPr lang="el-GR" sz="1700" dirty="0"/>
              <a:t> </a:t>
            </a:r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FRET</a:t>
            </a:r>
            <a:endParaRPr lang="el-GR" sz="1700" dirty="0">
              <a:solidFill>
                <a:schemeClr val="accent5">
                  <a:lumMod val="75000"/>
                </a:schemeClr>
              </a:solidFill>
            </a:endParaRPr>
          </a:p>
          <a:p>
            <a:pPr marL="914400" lvl="1" indent="-457200">
              <a:lnSpc>
                <a:spcPct val="90000"/>
              </a:lnSpc>
              <a:buAutoNum type="arabicParenR"/>
            </a:pPr>
            <a:r>
              <a:rPr lang="el-GR" sz="1700" dirty="0">
                <a:solidFill>
                  <a:schemeClr val="tx1"/>
                </a:solidFill>
              </a:rPr>
              <a:t>Φάσματα </a:t>
            </a:r>
            <a:r>
              <a:rPr lang="en-US" sz="1700" dirty="0"/>
              <a:t>PL / </a:t>
            </a:r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AIE, </a:t>
            </a:r>
            <a:r>
              <a:rPr lang="el-GR" sz="1700" dirty="0">
                <a:solidFill>
                  <a:schemeClr val="accent5">
                    <a:lumMod val="75000"/>
                  </a:schemeClr>
                </a:solidFill>
              </a:rPr>
              <a:t>συσσωμάτωση</a:t>
            </a:r>
            <a:endParaRPr lang="en-US" sz="1700" dirty="0"/>
          </a:p>
          <a:p>
            <a:pPr marL="457200" indent="-457200">
              <a:lnSpc>
                <a:spcPct val="90000"/>
              </a:lnSpc>
              <a:buAutoNum type="arabicParenR"/>
            </a:pPr>
            <a:r>
              <a:rPr lang="el-GR" sz="1700" b="1" dirty="0"/>
              <a:t>Αποτελέσματα: Συνθήκες Φωτοδυναμικής Θεραπείας</a:t>
            </a:r>
          </a:p>
          <a:p>
            <a:pPr marL="914400" lvl="1" indent="-457200">
              <a:lnSpc>
                <a:spcPct val="90000"/>
              </a:lnSpc>
              <a:buAutoNum type="arabicParenR"/>
            </a:pPr>
            <a:r>
              <a:rPr lang="el-GR" sz="1700" dirty="0"/>
              <a:t>Παραγωγή </a:t>
            </a:r>
            <a:r>
              <a:rPr lang="es-ES" sz="1700" dirty="0"/>
              <a:t>ROS</a:t>
            </a:r>
            <a:endParaRPr lang="en-US" sz="1700" dirty="0"/>
          </a:p>
          <a:p>
            <a:pPr marL="914400" lvl="1" indent="-457200">
              <a:lnSpc>
                <a:spcPct val="90000"/>
              </a:lnSpc>
              <a:buAutoNum type="arabicParenR"/>
            </a:pPr>
            <a:r>
              <a:rPr lang="el-GR" sz="1700" dirty="0" err="1"/>
              <a:t>Σκοτειν</a:t>
            </a:r>
            <a:r>
              <a:rPr lang="es-ES" sz="1700" dirty="0" err="1"/>
              <a:t>ή</a:t>
            </a:r>
            <a:r>
              <a:rPr lang="el-GR" sz="1700" dirty="0"/>
              <a:t> Κυτταροτοξικότητα</a:t>
            </a:r>
            <a:endParaRPr lang="el-GR" sz="1700" b="1" dirty="0"/>
          </a:p>
          <a:p>
            <a:pPr marL="457200" indent="-457200">
              <a:lnSpc>
                <a:spcPct val="90000"/>
              </a:lnSpc>
              <a:buAutoNum type="arabicParenR"/>
            </a:pPr>
            <a:r>
              <a:rPr lang="el-GR" sz="1700" b="1" dirty="0"/>
              <a:t>Συμπεράσματα – Μελλοντική Έρευνα</a:t>
            </a:r>
          </a:p>
          <a:p>
            <a:pPr marL="0" indent="0">
              <a:lnSpc>
                <a:spcPct val="90000"/>
              </a:lnSpc>
              <a:buNone/>
            </a:pPr>
            <a:endParaRPr lang="el-GR" sz="1300" dirty="0"/>
          </a:p>
        </p:txBody>
      </p:sp>
      <p:pic>
        <p:nvPicPr>
          <p:cNvPr id="3" name="Picture 3" descr="Εικόνα που περιέχει μοτίβο, χαρτί περιτυλίγματος, ύφασμα&#10;&#10;Περιγραφή που δημιουργήθηκε αυτόματα">
            <a:extLst>
              <a:ext uri="{FF2B5EF4-FFF2-40B4-BE49-F238E27FC236}">
                <a16:creationId xmlns:a16="http://schemas.microsoft.com/office/drawing/2014/main" id="{8137B247-F853-3448-C761-0073BAFEF2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08" r="41397" b="2"/>
          <a:stretch/>
        </p:blipFill>
        <p:spPr>
          <a:xfrm>
            <a:off x="20" y="2"/>
            <a:ext cx="5049819" cy="6857998"/>
          </a:xfrm>
          <a:custGeom>
            <a:avLst/>
            <a:gdLst/>
            <a:ahLst/>
            <a:cxnLst/>
            <a:rect l="l" t="t" r="r" b="b"/>
            <a:pathLst>
              <a:path w="5049839" h="6857998">
                <a:moveTo>
                  <a:pt x="0" y="0"/>
                </a:moveTo>
                <a:lnTo>
                  <a:pt x="5049839" y="1331"/>
                </a:lnTo>
                <a:lnTo>
                  <a:pt x="3110749" y="6857998"/>
                </a:lnTo>
                <a:lnTo>
                  <a:pt x="0" y="6857998"/>
                </a:ln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75BF611-D2A5-4454-8C47-95B0BC4228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3845859" y="0"/>
            <a:ext cx="699247" cy="685734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C2312DA-BDBD-40EE-84AB-53293C1CDE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59210" y="5788959"/>
            <a:ext cx="7396312" cy="106904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1346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 descr="Εικόνα που περιέχει κείμενο, διάγραμμα, γράφημα, γραμμή&#10;&#10;Περιγραφή που δημιουργήθηκε αυτόματα">
            <a:extLst>
              <a:ext uri="{FF2B5EF4-FFF2-40B4-BE49-F238E27FC236}">
                <a16:creationId xmlns:a16="http://schemas.microsoft.com/office/drawing/2014/main" id="{6986F17C-71AD-6B93-9BDE-09247077D9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14" y="3271835"/>
            <a:ext cx="4193013" cy="3522133"/>
          </a:xfrm>
          <a:prstGeom prst="rect">
            <a:avLst/>
          </a:prstGeom>
        </p:spPr>
      </p:pic>
      <p:pic>
        <p:nvPicPr>
          <p:cNvPr id="8" name="Εικόνα 7" descr="Εικόνα που περιέχει κείμενο, διάγραμμα, γράφημα, γραμμή&#10;&#10;Περιγραφή που δημιουργήθηκε αυτόματα">
            <a:extLst>
              <a:ext uri="{FF2B5EF4-FFF2-40B4-BE49-F238E27FC236}">
                <a16:creationId xmlns:a16="http://schemas.microsoft.com/office/drawing/2014/main" id="{D3649054-76C3-B9FB-353C-B83B8D9EB4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624" y="3391949"/>
            <a:ext cx="4187100" cy="3402019"/>
          </a:xfrm>
          <a:prstGeom prst="rect">
            <a:avLst/>
          </a:prstGeom>
        </p:spPr>
      </p:pic>
      <p:sp>
        <p:nvSpPr>
          <p:cNvPr id="10" name="Τίτλος 1">
            <a:extLst>
              <a:ext uri="{FF2B5EF4-FFF2-40B4-BE49-F238E27FC236}">
                <a16:creationId xmlns:a16="http://schemas.microsoft.com/office/drawing/2014/main" id="{84125C5D-66BC-C22D-E5AA-4DD6628E4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983" y="-16457"/>
            <a:ext cx="6369088" cy="721870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t">
            <a:normAutofit/>
          </a:bodyPr>
          <a:lstStyle/>
          <a:p>
            <a:r>
              <a:rPr lang="en-US" sz="3600" dirty="0"/>
              <a:t>PL spectra</a:t>
            </a:r>
            <a:r>
              <a:rPr lang="el-GR" sz="1800" dirty="0">
                <a:latin typeface="+mn-lt"/>
              </a:rPr>
              <a:t>διέγερση βάσει </a:t>
            </a:r>
            <a:r>
              <a:rPr lang="en-US" sz="1800" dirty="0">
                <a:latin typeface="+mn-lt"/>
              </a:rPr>
              <a:t>a</a:t>
            </a:r>
            <a:r>
              <a:rPr lang="en-US" sz="1800" cap="none" dirty="0">
                <a:latin typeface="+mn-lt"/>
              </a:rPr>
              <a:t>bs</a:t>
            </a:r>
            <a:r>
              <a:rPr lang="en-US" sz="1800" dirty="0">
                <a:latin typeface="+mn-lt"/>
              </a:rPr>
              <a:t> </a:t>
            </a:r>
            <a:r>
              <a:rPr lang="el-GR" sz="1800" dirty="0">
                <a:latin typeface="+mn-lt"/>
              </a:rPr>
              <a:t>της </a:t>
            </a:r>
            <a:r>
              <a:rPr lang="en-US" sz="1800" dirty="0">
                <a:latin typeface="+mn-lt"/>
              </a:rPr>
              <a:t>P</a:t>
            </a:r>
            <a:r>
              <a:rPr lang="en-US" sz="1800" cap="none" dirty="0">
                <a:latin typeface="+mn-lt"/>
              </a:rPr>
              <a:t>c</a:t>
            </a:r>
            <a:endParaRPr lang="el-GR" sz="3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D7B328-0955-A250-C9EC-637509B1C1CF}"/>
              </a:ext>
            </a:extLst>
          </p:cNvPr>
          <p:cNvSpPr txBox="1"/>
          <p:nvPr/>
        </p:nvSpPr>
        <p:spPr>
          <a:xfrm>
            <a:off x="-19552" y="403992"/>
            <a:ext cx="63896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u="sng" dirty="0">
                <a:solidFill>
                  <a:schemeClr val="accent5">
                    <a:lumMod val="75000"/>
                  </a:schemeClr>
                </a:solidFill>
              </a:rPr>
              <a:t>ΡΝΙΡΑΜ</a:t>
            </a:r>
            <a:r>
              <a:rPr lang="el-GR" dirty="0"/>
              <a:t>: 373 </a:t>
            </a:r>
            <a:r>
              <a:rPr lang="en-US" dirty="0"/>
              <a:t>nm, 538 nm</a:t>
            </a:r>
          </a:p>
          <a:p>
            <a:r>
              <a:rPr lang="en-US" b="1" u="sng" dirty="0"/>
              <a:t>Aggregation-Induced Emission (AIE) – Cluster Luminescence (CL)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 err="1">
                <a:solidFill>
                  <a:schemeClr val="accent5">
                    <a:lumMod val="75000"/>
                  </a:schemeClr>
                </a:solidFill>
              </a:rPr>
              <a:t>Υποφθοροφ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ό</a:t>
            </a:r>
            <a:r>
              <a:rPr lang="el-GR" dirty="0" err="1">
                <a:solidFill>
                  <a:schemeClr val="accent5">
                    <a:lumMod val="75000"/>
                  </a:schemeClr>
                </a:solidFill>
              </a:rPr>
              <a:t>ρα</a:t>
            </a:r>
            <a:r>
              <a:rPr lang="el-GR" dirty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l-GR" dirty="0"/>
              <a:t> καρβονύλια</a:t>
            </a:r>
            <a:r>
              <a:rPr lang="en-US" dirty="0"/>
              <a:t>, </a:t>
            </a:r>
            <a:r>
              <a:rPr lang="el-GR" dirty="0"/>
              <a:t>αυτοοργάνωση ανάλογο ακαμψίας συζευγμένων π τροχιακών</a:t>
            </a:r>
            <a:r>
              <a:rPr lang="en-US" dirty="0"/>
              <a:t>, </a:t>
            </a:r>
            <a:r>
              <a:rPr lang="el-GR" b="0" i="0" u="none" strike="noStrike" dirty="0">
                <a:solidFill>
                  <a:srgbClr val="474747"/>
                </a:solidFill>
                <a:effectLst/>
                <a:latin typeface="Google Sans"/>
              </a:rPr>
              <a:t>↑</a:t>
            </a:r>
            <a:r>
              <a:rPr lang="el-GR" dirty="0"/>
              <a:t> Ε διέγερσης (μικρό λ)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accent5">
                    <a:lumMod val="75000"/>
                  </a:schemeClr>
                </a:solidFill>
              </a:rPr>
              <a:t>Μηχανισμός: </a:t>
            </a:r>
            <a:r>
              <a:rPr lang="en-US" dirty="0"/>
              <a:t>n-</a:t>
            </a:r>
            <a:r>
              <a:rPr lang="el-GR" dirty="0"/>
              <a:t>π*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C=O…C=O/N-H/O-H</a:t>
            </a:r>
            <a:endParaRPr lang="el-GR" dirty="0"/>
          </a:p>
          <a:p>
            <a:r>
              <a:rPr lang="el-G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0" i="0" u="none" strike="noStrike" dirty="0">
                <a:solidFill>
                  <a:srgbClr val="474747"/>
                </a:solidFill>
                <a:effectLst/>
                <a:latin typeface="Google Sans"/>
              </a:rPr>
              <a:t>↑</a:t>
            </a:r>
            <a:r>
              <a:rPr lang="el-GR" dirty="0"/>
              <a:t> λ</a:t>
            </a:r>
            <a:r>
              <a:rPr lang="en-US" baseline="-25000" dirty="0"/>
              <a:t>exc</a:t>
            </a:r>
            <a:r>
              <a:rPr lang="el-GR" dirty="0"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blueshift</a:t>
            </a:r>
            <a:r>
              <a:rPr lang="el-GR" dirty="0">
                <a:sym typeface="Wingdings" pitchFamily="2" charset="2"/>
              </a:rPr>
              <a:t> κορυφής,</a:t>
            </a:r>
            <a:r>
              <a:rPr lang="en-US" dirty="0">
                <a:sym typeface="Wingdings" pitchFamily="2" charset="2"/>
              </a:rPr>
              <a:t> </a:t>
            </a:r>
            <a:r>
              <a:rPr lang="el-GR" dirty="0">
                <a:sym typeface="Wingdings" pitchFamily="2" charset="2"/>
              </a:rPr>
              <a:t>λόγω διαφορετικών Ε </a:t>
            </a:r>
            <a:r>
              <a:rPr lang="el-GR" dirty="0" err="1">
                <a:sym typeface="Wingdings" pitchFamily="2" charset="2"/>
              </a:rPr>
              <a:t>στάθμων</a:t>
            </a:r>
            <a:r>
              <a:rPr lang="en-US" dirty="0">
                <a:sym typeface="Wingdings" pitchFamily="2" charset="2"/>
              </a:rPr>
              <a:t> </a:t>
            </a:r>
            <a:r>
              <a:rPr lang="el-GR" dirty="0">
                <a:sym typeface="Wingdings" pitchFamily="2" charset="2"/>
              </a:rPr>
              <a:t>διαμορφώσεων (</a:t>
            </a:r>
            <a:r>
              <a:rPr lang="el-GR" b="1" dirty="0">
                <a:sym typeface="Wingdings" pitchFamily="2" charset="2"/>
              </a:rPr>
              <a:t>όχι</a:t>
            </a:r>
            <a:r>
              <a:rPr lang="el-GR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exc-dependent emission)</a:t>
            </a:r>
            <a:endParaRPr lang="el-GR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ym typeface="Wingdings" pitchFamily="2" charset="2"/>
              </a:rPr>
              <a:t>Αμίδια: ακαμψία, χωρίς στερεοχημική παρεμπόδιση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ym typeface="Wingdings" pitchFamily="2" charset="2"/>
              </a:rPr>
              <a:t>Κβαντική απόδοση ανάλογη # καρβονυλίων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B7E3AE3-73EB-D2FA-61F5-DED8CD1F9B1D}"/>
              </a:ext>
            </a:extLst>
          </p:cNvPr>
          <p:cNvSpPr txBox="1"/>
          <p:nvPr/>
        </p:nvSpPr>
        <p:spPr>
          <a:xfrm rot="5400000">
            <a:off x="4624759" y="1985023"/>
            <a:ext cx="2967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....</a:t>
            </a:r>
            <a:r>
              <a:rPr lang="en-US" dirty="0"/>
              <a:t>...........</a:t>
            </a:r>
            <a:r>
              <a:rPr lang="el-GR" dirty="0"/>
              <a:t>.</a:t>
            </a:r>
            <a:r>
              <a:rPr lang="en-US" dirty="0"/>
              <a:t>..................................</a:t>
            </a:r>
            <a:r>
              <a:rPr lang="el-GR" dirty="0"/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50A086-F807-0144-10A5-36DEBE4AEEFD}"/>
              </a:ext>
            </a:extLst>
          </p:cNvPr>
          <p:cNvSpPr txBox="1"/>
          <p:nvPr/>
        </p:nvSpPr>
        <p:spPr>
          <a:xfrm>
            <a:off x="6108647" y="658117"/>
            <a:ext cx="5862643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u="sng" dirty="0">
                <a:solidFill>
                  <a:schemeClr val="accent5">
                    <a:lumMod val="75000"/>
                  </a:schemeClr>
                </a:solidFill>
              </a:rPr>
              <a:t>ZnPc/</a:t>
            </a:r>
            <a:r>
              <a:rPr lang="el-GR" sz="1700" b="1" u="sng" dirty="0">
                <a:solidFill>
                  <a:schemeClr val="accent5">
                    <a:lumMod val="75000"/>
                  </a:schemeClr>
                </a:solidFill>
              </a:rPr>
              <a:t>ΡΝΙΡΑΜ</a:t>
            </a:r>
            <a:r>
              <a:rPr lang="el-GR" sz="1700" dirty="0"/>
              <a:t>: 3</a:t>
            </a:r>
            <a:r>
              <a:rPr lang="en-US" sz="1700" dirty="0"/>
              <a:t>60-390, 676 nm, </a:t>
            </a:r>
            <a:r>
              <a:rPr lang="el-GR" sz="1700" dirty="0"/>
              <a:t>πολύ μικρότερη ένταση</a:t>
            </a:r>
            <a:endParaRPr lang="en-US" sz="1700" dirty="0"/>
          </a:p>
          <a:p>
            <a:endParaRPr lang="en-US" sz="1700" b="1" u="sng" dirty="0"/>
          </a:p>
          <a:p>
            <a:r>
              <a:rPr lang="el-GR" sz="1700" dirty="0" err="1">
                <a:solidFill>
                  <a:schemeClr val="accent5">
                    <a:lumMod val="75000"/>
                  </a:schemeClr>
                </a:solidFill>
              </a:rPr>
              <a:t>Συσσωμ</a:t>
            </a:r>
            <a:r>
              <a:rPr lang="en-US" sz="1700" dirty="0" err="1">
                <a:solidFill>
                  <a:schemeClr val="accent5">
                    <a:lumMod val="75000"/>
                  </a:schemeClr>
                </a:solidFill>
              </a:rPr>
              <a:t>ά</a:t>
            </a:r>
            <a:r>
              <a:rPr lang="el-GR" sz="1700" dirty="0" err="1">
                <a:solidFill>
                  <a:schemeClr val="accent5">
                    <a:lumMod val="75000"/>
                  </a:schemeClr>
                </a:solidFill>
              </a:rPr>
              <a:t>τωση</a:t>
            </a:r>
            <a:r>
              <a:rPr lang="el-GR" sz="1700" dirty="0">
                <a:solidFill>
                  <a:schemeClr val="accent5">
                    <a:lumMod val="75000"/>
                  </a:schemeClr>
                </a:solidFill>
              </a:rPr>
              <a:t>:</a:t>
            </a:r>
            <a:r>
              <a:rPr lang="el-GR" sz="1700" dirty="0"/>
              <a:t> </a:t>
            </a:r>
            <a:r>
              <a:rPr lang="en-US" sz="1700" dirty="0"/>
              <a:t> </a:t>
            </a:r>
            <a:r>
              <a:rPr lang="el-GR" sz="1700" dirty="0"/>
              <a:t>στατικός μηχανισμός: δεσμοί υδρογόνου </a:t>
            </a:r>
            <a:r>
              <a:rPr lang="en-US" sz="1700" dirty="0"/>
              <a:t>H</a:t>
            </a:r>
            <a:r>
              <a:rPr lang="en-US" sz="1700" baseline="-25000" dirty="0"/>
              <a:t>2</a:t>
            </a:r>
            <a:r>
              <a:rPr lang="en-US" sz="1700" dirty="0"/>
              <a:t>O</a:t>
            </a:r>
            <a:r>
              <a:rPr lang="el-GR" sz="1700" dirty="0"/>
              <a:t>/ </a:t>
            </a:r>
            <a:r>
              <a:rPr lang="el-GR" sz="1700" dirty="0" err="1"/>
              <a:t>αμιδίων</a:t>
            </a:r>
            <a:r>
              <a:rPr lang="el-GR" sz="1700" dirty="0"/>
              <a:t>, συντονισμός με </a:t>
            </a:r>
            <a:r>
              <a:rPr lang="en-US" sz="1700" dirty="0"/>
              <a:t>H</a:t>
            </a:r>
            <a:r>
              <a:rPr lang="en-US" sz="1700" baseline="-25000" dirty="0"/>
              <a:t>2</a:t>
            </a:r>
            <a:r>
              <a:rPr lang="en-US" sz="1700" dirty="0"/>
              <a:t>O </a:t>
            </a:r>
            <a:r>
              <a:rPr lang="el-GR" sz="1700" dirty="0"/>
              <a:t>προς σταθ. μακροκυκλικά σύμπλοκα </a:t>
            </a:r>
            <a:r>
              <a:rPr lang="en-US" sz="1700" dirty="0"/>
              <a:t>Zn (II)	</a:t>
            </a:r>
            <a:r>
              <a:rPr lang="el-GR" sz="1700" dirty="0"/>
              <a:t> 	        	</a:t>
            </a:r>
            <a:endParaRPr lang="en-US" sz="1700" dirty="0"/>
          </a:p>
          <a:p>
            <a:r>
              <a:rPr lang="el-GR" sz="1700" dirty="0">
                <a:solidFill>
                  <a:schemeClr val="accent5">
                    <a:lumMod val="75000"/>
                  </a:schemeClr>
                </a:solidFill>
              </a:rPr>
              <a:t>Τ</a:t>
            </a:r>
            <a:r>
              <a:rPr lang="en-US" sz="1700" dirty="0" err="1">
                <a:solidFill>
                  <a:schemeClr val="accent5">
                    <a:lumMod val="75000"/>
                  </a:schemeClr>
                </a:solidFill>
              </a:rPr>
              <a:t>ύ</a:t>
            </a:r>
            <a:r>
              <a:rPr lang="el-GR" sz="1700" dirty="0" err="1">
                <a:solidFill>
                  <a:schemeClr val="accent5">
                    <a:lumMod val="75000"/>
                  </a:schemeClr>
                </a:solidFill>
              </a:rPr>
              <a:t>ποι</a:t>
            </a:r>
            <a:r>
              <a:rPr lang="el-GR" sz="1700" dirty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H- </a:t>
            </a:r>
            <a:r>
              <a:rPr lang="en-US" sz="1700" dirty="0" err="1"/>
              <a:t>ή</a:t>
            </a:r>
            <a:r>
              <a:rPr lang="el-GR" sz="1700" dirty="0"/>
              <a:t> </a:t>
            </a:r>
            <a:r>
              <a:rPr lang="en-US" sz="1700" dirty="0"/>
              <a:t>J-</a:t>
            </a:r>
            <a:r>
              <a:rPr lang="en-US" sz="1700" dirty="0">
                <a:solidFill>
                  <a:schemeClr val="accent5">
                    <a:lumMod val="75000"/>
                  </a:schemeClr>
                </a:solidFill>
              </a:rPr>
              <a:t>aggregates</a:t>
            </a:r>
            <a:r>
              <a:rPr lang="el-GR" sz="1700" dirty="0"/>
              <a:t>, διευθέτηση αρωματικών δακτυλίων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1700" dirty="0"/>
              <a:t>Η: </a:t>
            </a:r>
            <a:r>
              <a:rPr lang="en-US" sz="1700" dirty="0"/>
              <a:t>blueshift</a:t>
            </a:r>
            <a:r>
              <a:rPr lang="el-GR" sz="1700" dirty="0"/>
              <a:t>, </a:t>
            </a:r>
            <a:r>
              <a:rPr lang="en-US" sz="1700" dirty="0"/>
              <a:t>quenching </a:t>
            </a:r>
            <a:r>
              <a:rPr lang="el-GR" sz="1700" dirty="0"/>
              <a:t>λόγω νέας ζώνης εξιτονίων, απορροφούν Ε που θα προοριζόταν για φθορισμό</a:t>
            </a: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J: redshift, </a:t>
            </a:r>
            <a:r>
              <a:rPr lang="el-GR" sz="1700" dirty="0"/>
              <a:t>νέες διεγερμένες καταστάσεις, λόγω σχετικής οργάνωσης μεταπτωτικών διπολικών ροπών, όχι </a:t>
            </a:r>
            <a:r>
              <a:rPr lang="en-US" sz="1700" dirty="0"/>
              <a:t>quenching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68C8F7-B9DC-19C4-A60D-75EE634DD655}"/>
              </a:ext>
            </a:extLst>
          </p:cNvPr>
          <p:cNvSpPr txBox="1"/>
          <p:nvPr/>
        </p:nvSpPr>
        <p:spPr>
          <a:xfrm>
            <a:off x="5108123" y="3401862"/>
            <a:ext cx="315811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u="sng" dirty="0">
                <a:solidFill>
                  <a:schemeClr val="accent5">
                    <a:lumMod val="75000"/>
                  </a:schemeClr>
                </a:solidFill>
              </a:rPr>
              <a:t>ZnPc</a:t>
            </a:r>
            <a:r>
              <a:rPr lang="en-US" sz="1700" b="1" u="sng" dirty="0"/>
              <a:t>:</a:t>
            </a:r>
            <a:r>
              <a:rPr lang="en-US" sz="1700" dirty="0"/>
              <a:t> </a:t>
            </a:r>
            <a:endParaRPr lang="el-GR" sz="1700" dirty="0"/>
          </a:p>
          <a:p>
            <a:r>
              <a:rPr lang="en-US" sz="1700" dirty="0"/>
              <a:t>676 nm</a:t>
            </a:r>
            <a:r>
              <a:rPr lang="el-GR" sz="1700" dirty="0"/>
              <a:t> (</a:t>
            </a:r>
            <a:r>
              <a:rPr lang="el-GR" sz="1700" dirty="0">
                <a:sym typeface="Wingdings" pitchFamily="2" charset="2"/>
              </a:rPr>
              <a:t>διεγερμένη μονήρης </a:t>
            </a:r>
            <a:r>
              <a:rPr lang="en-US" sz="1700" dirty="0">
                <a:sym typeface="Wingdings" pitchFamily="2" charset="2"/>
              </a:rPr>
              <a:t>S1</a:t>
            </a:r>
            <a:r>
              <a:rPr lang="el-GR" sz="1700" dirty="0">
                <a:sym typeface="Wingdings" pitchFamily="2" charset="2"/>
              </a:rPr>
              <a:t>)  </a:t>
            </a:r>
          </a:p>
          <a:p>
            <a:r>
              <a:rPr lang="el-GR" sz="1700" dirty="0">
                <a:sym typeface="Wingdings" pitchFamily="2" charset="2"/>
              </a:rPr>
              <a:t>339 </a:t>
            </a:r>
            <a:r>
              <a:rPr lang="en-US" sz="1700" dirty="0">
                <a:sym typeface="Wingdings" pitchFamily="2" charset="2"/>
              </a:rPr>
              <a:t>nm (</a:t>
            </a:r>
            <a:r>
              <a:rPr lang="el-GR" sz="1700" dirty="0">
                <a:sym typeface="Wingdings" pitchFamily="2" charset="2"/>
              </a:rPr>
              <a:t>καμία βιβ.)</a:t>
            </a:r>
            <a:endParaRPr lang="el-GR" sz="1700" dirty="0"/>
          </a:p>
        </p:txBody>
      </p:sp>
      <p:pic>
        <p:nvPicPr>
          <p:cNvPr id="19" name="Θέση περιεχομένου 9" descr="Εικόνα που περιέχει κείμενο, διάγραμμα, στιγμιότυπο οθόνης, γραμμή&#10;&#10;Περιγραφή που δημιουργήθηκε αυτόματα">
            <a:extLst>
              <a:ext uri="{FF2B5EF4-FFF2-40B4-BE49-F238E27FC236}">
                <a16:creationId xmlns:a16="http://schemas.microsoft.com/office/drawing/2014/main" id="{B635A5AC-D645-8DF8-912F-93BDCAA20D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643" y="4190449"/>
            <a:ext cx="3284670" cy="266755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009AAA8-AB99-FFD9-E737-4D30459DA842}"/>
              </a:ext>
            </a:extLst>
          </p:cNvPr>
          <p:cNvSpPr txBox="1"/>
          <p:nvPr/>
        </p:nvSpPr>
        <p:spPr>
          <a:xfrm rot="10800000">
            <a:off x="4492932" y="3259211"/>
            <a:ext cx="3687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.............</a:t>
            </a:r>
            <a:r>
              <a:rPr lang="en-US" dirty="0"/>
              <a:t>...........</a:t>
            </a:r>
            <a:r>
              <a:rPr lang="el-GR" dirty="0"/>
              <a:t>.</a:t>
            </a:r>
            <a:r>
              <a:rPr lang="en-US" dirty="0"/>
              <a:t>.....................................</a:t>
            </a:r>
            <a:r>
              <a:rPr lang="el-GR" dirty="0"/>
              <a:t>....</a:t>
            </a:r>
            <a:r>
              <a:rPr lang="en-US" dirty="0"/>
              <a:t>.</a:t>
            </a:r>
            <a:r>
              <a:rPr lang="el-GR" dirty="0"/>
              <a:t>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4912050-D5EA-9FBA-C366-2E184D77C9DF}"/>
              </a:ext>
            </a:extLst>
          </p:cNvPr>
          <p:cNvSpPr txBox="1"/>
          <p:nvPr/>
        </p:nvSpPr>
        <p:spPr>
          <a:xfrm rot="5400000">
            <a:off x="3015389" y="4776741"/>
            <a:ext cx="340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....</a:t>
            </a:r>
            <a:r>
              <a:rPr lang="en-US" dirty="0"/>
              <a:t>........</a:t>
            </a:r>
            <a:r>
              <a:rPr lang="el-GR" dirty="0"/>
              <a:t>.....</a:t>
            </a:r>
            <a:r>
              <a:rPr lang="en-US" dirty="0"/>
              <a:t>...</a:t>
            </a:r>
            <a:r>
              <a:rPr lang="el-GR" dirty="0"/>
              <a:t>.</a:t>
            </a:r>
            <a:r>
              <a:rPr lang="en-US" dirty="0"/>
              <a:t>......................................</a:t>
            </a:r>
            <a:r>
              <a:rPr lang="el-GR" dirty="0"/>
              <a:t>...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21B8C8-3407-03EC-13E0-B5082B61BE9D}"/>
              </a:ext>
            </a:extLst>
          </p:cNvPr>
          <p:cNvSpPr txBox="1"/>
          <p:nvPr/>
        </p:nvSpPr>
        <p:spPr>
          <a:xfrm rot="5400000">
            <a:off x="6495113" y="4773382"/>
            <a:ext cx="3402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....</a:t>
            </a:r>
            <a:r>
              <a:rPr lang="en-US" dirty="0"/>
              <a:t>........</a:t>
            </a:r>
            <a:r>
              <a:rPr lang="el-GR" dirty="0"/>
              <a:t>.....</a:t>
            </a:r>
            <a:r>
              <a:rPr lang="en-US" dirty="0"/>
              <a:t>...</a:t>
            </a:r>
            <a:r>
              <a:rPr lang="el-GR" dirty="0"/>
              <a:t>.</a:t>
            </a:r>
            <a:r>
              <a:rPr lang="en-US" dirty="0"/>
              <a:t>......................................</a:t>
            </a:r>
            <a:r>
              <a:rPr lang="el-GR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69802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7" grpId="0"/>
      <p:bldP spid="18" grpId="0"/>
      <p:bldP spid="21" grpId="0"/>
      <p:bldP spid="22" grpId="0"/>
      <p:bldP spid="2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1">
            <a:extLst>
              <a:ext uri="{FF2B5EF4-FFF2-40B4-BE49-F238E27FC236}">
                <a16:creationId xmlns:a16="http://schemas.microsoft.com/office/drawing/2014/main" id="{6C1899B8-E8CC-1F77-FE3B-09995A9978B5}"/>
              </a:ext>
            </a:extLst>
          </p:cNvPr>
          <p:cNvSpPr txBox="1">
            <a:spLocks/>
          </p:cNvSpPr>
          <p:nvPr/>
        </p:nvSpPr>
        <p:spPr>
          <a:xfrm>
            <a:off x="6467302" y="-29831"/>
            <a:ext cx="6369088" cy="7218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i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PL spectra</a:t>
            </a:r>
            <a:r>
              <a:rPr lang="el-GR" sz="1800" dirty="0">
                <a:latin typeface="+mn-lt"/>
              </a:rPr>
              <a:t>διέγερση βάσει </a:t>
            </a:r>
            <a:r>
              <a:rPr lang="en-US" sz="1800" dirty="0">
                <a:latin typeface="+mn-lt"/>
              </a:rPr>
              <a:t>a</a:t>
            </a:r>
            <a:r>
              <a:rPr lang="en-US" sz="1800" cap="none" dirty="0">
                <a:latin typeface="+mn-lt"/>
              </a:rPr>
              <a:t>bs </a:t>
            </a:r>
            <a:r>
              <a:rPr lang="el-GR" sz="1800" dirty="0">
                <a:latin typeface="+mn-lt"/>
              </a:rPr>
              <a:t>της </a:t>
            </a:r>
            <a:r>
              <a:rPr lang="en-US" sz="1800" dirty="0">
                <a:latin typeface="+mn-lt"/>
              </a:rPr>
              <a:t>P</a:t>
            </a:r>
            <a:r>
              <a:rPr lang="en-US" sz="1800" cap="none" dirty="0">
                <a:latin typeface="+mn-lt"/>
              </a:rPr>
              <a:t>c</a:t>
            </a:r>
            <a:endParaRPr lang="el-GR" sz="3600" dirty="0"/>
          </a:p>
        </p:txBody>
      </p:sp>
      <p:pic>
        <p:nvPicPr>
          <p:cNvPr id="11" name="Εικόνα 10" descr="Εικόνα που περιέχει κείμενο, διάγραμμα, γράφημα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7CAEBE89-AB73-2B5D-6858-0A27800893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82"/>
            <a:ext cx="4121900" cy="3591403"/>
          </a:xfrm>
          <a:prstGeom prst="rect">
            <a:avLst/>
          </a:prstGeom>
        </p:spPr>
      </p:pic>
      <p:pic>
        <p:nvPicPr>
          <p:cNvPr id="14" name="Εικόνα 13" descr="Εικόνα που περιέχει κείμενο, διάγραμμα, στιγμιότυπο οθόνης, γράφημα&#10;&#10;Περιγραφή που δημιουργήθηκε αυτόματα">
            <a:extLst>
              <a:ext uri="{FF2B5EF4-FFF2-40B4-BE49-F238E27FC236}">
                <a16:creationId xmlns:a16="http://schemas.microsoft.com/office/drawing/2014/main" id="{BE4B0AE0-DB8B-CF63-A748-337AD37270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1572"/>
            <a:ext cx="4062334" cy="329642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566C206-0976-D070-7CF2-E764EF7680AD}"/>
              </a:ext>
            </a:extLst>
          </p:cNvPr>
          <p:cNvSpPr txBox="1"/>
          <p:nvPr/>
        </p:nvSpPr>
        <p:spPr>
          <a:xfrm>
            <a:off x="3964199" y="412032"/>
            <a:ext cx="50062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u="sng" dirty="0"/>
          </a:p>
          <a:p>
            <a:r>
              <a:rPr lang="en-US" dirty="0"/>
              <a:t> 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λ</a:t>
            </a:r>
            <a:r>
              <a:rPr lang="en-US" sz="1800" baseline="-25000" dirty="0">
                <a:effectLst/>
                <a:ea typeface="Times New Roman" panose="02020603050405020304" pitchFamily="18" charset="0"/>
              </a:rPr>
              <a:t>exc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= 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310 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nm, 344 nm</a:t>
            </a:r>
            <a:r>
              <a:rPr lang="en-US" dirty="0">
                <a:ea typeface="Times New Roman" panose="02020603050405020304" pitchFamily="18" charset="0"/>
              </a:rPr>
              <a:t>: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 διάλυμα κορεσμένο για μικρά λ</a:t>
            </a:r>
            <a:r>
              <a:rPr lang="el-GR" dirty="0">
                <a:ea typeface="Times New Roman" panose="02020603050405020304" pitchFamily="18" charset="0"/>
              </a:rPr>
              <a:t> (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χρωματισμός) </a:t>
            </a:r>
          </a:p>
          <a:p>
            <a:endParaRPr lang="el-GR" dirty="0"/>
          </a:p>
          <a:p>
            <a:r>
              <a:rPr lang="el-GR" dirty="0"/>
              <a:t>Κορυφές: 673 </a:t>
            </a:r>
            <a:r>
              <a:rPr lang="en-US" dirty="0"/>
              <a:t>nm</a:t>
            </a:r>
            <a:r>
              <a:rPr lang="el-GR" dirty="0"/>
              <a:t> χαμηλής έντασης, 745-750 </a:t>
            </a:r>
            <a:r>
              <a:rPr lang="en-US" dirty="0"/>
              <a:t>nm</a:t>
            </a:r>
            <a:r>
              <a:rPr lang="el-GR" dirty="0"/>
              <a:t> </a:t>
            </a:r>
            <a:r>
              <a:rPr lang="en-US" dirty="0"/>
              <a:t>(</a:t>
            </a:r>
            <a:r>
              <a:rPr lang="el-GR" dirty="0"/>
              <a:t>αρχή) </a:t>
            </a: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673 nm:</a:t>
            </a:r>
            <a:r>
              <a:rPr lang="el-GR" dirty="0"/>
              <a:t> </a:t>
            </a:r>
            <a:r>
              <a:rPr lang="en-US" dirty="0"/>
              <a:t>ZnPc, </a:t>
            </a:r>
            <a:r>
              <a:rPr lang="el-GR" dirty="0"/>
              <a:t>εξασθενημένη λόγω νερού και μικρότερης συγκέντρωσης.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/>
              <a:t>745-750 </a:t>
            </a:r>
            <a:r>
              <a:rPr lang="en-US" dirty="0"/>
              <a:t>nm: </a:t>
            </a:r>
            <a:r>
              <a:rPr lang="el-GR" dirty="0"/>
              <a:t>ν</a:t>
            </a:r>
            <a:r>
              <a:rPr lang="en-US" dirty="0" err="1"/>
              <a:t>έ</a:t>
            </a:r>
            <a:r>
              <a:rPr lang="el-GR" dirty="0"/>
              <a:t>ο στοιχείο, προέλευση </a:t>
            </a:r>
            <a:r>
              <a:rPr lang="en-US" dirty="0"/>
              <a:t>CQDs/PNIPAM</a:t>
            </a:r>
            <a:r>
              <a:rPr lang="el-GR" dirty="0"/>
              <a:t> </a:t>
            </a:r>
            <a:r>
              <a:rPr lang="en-US" dirty="0">
                <a:effectLst/>
                <a:sym typeface="Wingdings" pitchFamily="2" charset="2"/>
              </a:rPr>
              <a:t> </a:t>
            </a:r>
            <a:r>
              <a:rPr lang="el-GR" dirty="0">
                <a:effectLst/>
                <a:sym typeface="Wingdings" pitchFamily="2" charset="2"/>
              </a:rPr>
              <a:t>επιβεβαίωση</a:t>
            </a:r>
            <a:endParaRPr lang="el-GR" dirty="0">
              <a:effectLst/>
            </a:endParaRPr>
          </a:p>
          <a:p>
            <a:endParaRPr lang="el-GR" dirty="0"/>
          </a:p>
          <a:p>
            <a:endParaRPr lang="el-GR" dirty="0">
              <a:effectLst/>
            </a:endParaRPr>
          </a:p>
        </p:txBody>
      </p:sp>
      <p:pic>
        <p:nvPicPr>
          <p:cNvPr id="26" name="Εικόνα 25" descr="Εικόνα που περιέχει κείμενο, διάγραμμα, γραμμ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4277D313-47E0-6DBC-7320-4E67E31A21C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2084" y="692040"/>
            <a:ext cx="3439915" cy="291684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C85B3E6-3EE3-1F97-80F4-60502B48A57C}"/>
              </a:ext>
            </a:extLst>
          </p:cNvPr>
          <p:cNvSpPr txBox="1"/>
          <p:nvPr/>
        </p:nvSpPr>
        <p:spPr>
          <a:xfrm>
            <a:off x="4062334" y="3764593"/>
            <a:ext cx="30514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Για 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λ</a:t>
            </a:r>
            <a:r>
              <a:rPr lang="en-US" sz="1800" baseline="-25000" dirty="0">
                <a:effectLst/>
                <a:ea typeface="Times New Roman" panose="02020603050405020304" pitchFamily="18" charset="0"/>
              </a:rPr>
              <a:t>exc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= 34</a:t>
            </a:r>
            <a:r>
              <a:rPr lang="el-GR" dirty="0">
                <a:ea typeface="Times New Roman" panose="02020603050405020304" pitchFamily="18" charset="0"/>
              </a:rPr>
              <a:t>0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 nm</a:t>
            </a:r>
            <a:r>
              <a:rPr lang="el-GR" sz="1800" dirty="0">
                <a:effectLst/>
                <a:ea typeface="Times New Roman" panose="02020603050405020304" pitchFamily="18" charset="0"/>
              </a:rPr>
              <a:t>, έντονη κορυφή </a:t>
            </a:r>
            <a:endParaRPr lang="el-GR" dirty="0"/>
          </a:p>
          <a:p>
            <a:r>
              <a:rPr lang="el-GR" dirty="0"/>
              <a:t>Κορυφή: 450 </a:t>
            </a:r>
            <a:r>
              <a:rPr lang="en-US" dirty="0"/>
              <a:t>nm</a:t>
            </a:r>
            <a:r>
              <a:rPr lang="el-GR" dirty="0"/>
              <a:t> </a:t>
            </a:r>
            <a:r>
              <a:rPr lang="el-GR" dirty="0">
                <a:sym typeface="Wingdings" pitchFamily="2" charset="2"/>
              </a:rPr>
              <a:t> επιβεβαίωση </a:t>
            </a:r>
            <a:endParaRPr lang="en-US" dirty="0"/>
          </a:p>
          <a:p>
            <a:endParaRPr lang="el-GR" dirty="0"/>
          </a:p>
          <a:p>
            <a:endParaRPr lang="el-GR" dirty="0">
              <a:effectLst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92FF8F-CABB-D112-66C6-81855F540636}"/>
              </a:ext>
            </a:extLst>
          </p:cNvPr>
          <p:cNvSpPr txBox="1"/>
          <p:nvPr/>
        </p:nvSpPr>
        <p:spPr>
          <a:xfrm rot="10800000">
            <a:off x="3922554" y="3527548"/>
            <a:ext cx="5930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.............</a:t>
            </a:r>
            <a:r>
              <a:rPr lang="en-US" dirty="0"/>
              <a:t>...........</a:t>
            </a:r>
            <a:r>
              <a:rPr lang="el-GR" dirty="0"/>
              <a:t>.</a:t>
            </a:r>
            <a:r>
              <a:rPr lang="en-US" dirty="0"/>
              <a:t>.....................................</a:t>
            </a:r>
            <a:r>
              <a:rPr lang="el-GR" dirty="0"/>
              <a:t>................................................</a:t>
            </a:r>
            <a:r>
              <a:rPr lang="en-US" dirty="0"/>
              <a:t>.</a:t>
            </a:r>
            <a:r>
              <a:rPr lang="el-GR" dirty="0"/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35D3FE-4FCE-3B9E-F133-79A9A57F2DF2}"/>
              </a:ext>
            </a:extLst>
          </p:cNvPr>
          <p:cNvSpPr txBox="1"/>
          <p:nvPr/>
        </p:nvSpPr>
        <p:spPr>
          <a:xfrm>
            <a:off x="4121899" y="4872468"/>
            <a:ext cx="80700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u="sng" dirty="0"/>
              <a:t>Συμπεράσματα:</a:t>
            </a:r>
            <a:endParaRPr lang="en-US" b="1" u="sng" dirty="0"/>
          </a:p>
          <a:p>
            <a:r>
              <a:rPr lang="el-GR" dirty="0"/>
              <a:t>Η </a:t>
            </a:r>
            <a:r>
              <a:rPr lang="el-GR" dirty="0" err="1"/>
              <a:t>συγκ</a:t>
            </a:r>
            <a:r>
              <a:rPr lang="en-US" dirty="0" err="1"/>
              <a:t>έ</a:t>
            </a:r>
            <a:r>
              <a:rPr lang="el-GR" dirty="0" err="1"/>
              <a:t>ντρωση</a:t>
            </a:r>
            <a:r>
              <a:rPr lang="el-GR" dirty="0"/>
              <a:t> προς την </a:t>
            </a:r>
            <a:r>
              <a:rPr lang="en-US" dirty="0"/>
              <a:t>Pc </a:t>
            </a:r>
            <a:r>
              <a:rPr lang="el-GR" dirty="0"/>
              <a:t>είναι ίδια στα </a:t>
            </a:r>
            <a:r>
              <a:rPr lang="en-US" dirty="0"/>
              <a:t>PNIPAM/ZnPc </a:t>
            </a:r>
            <a:r>
              <a:rPr lang="el-GR" dirty="0"/>
              <a:t>και </a:t>
            </a:r>
            <a:r>
              <a:rPr lang="en-US" dirty="0"/>
              <a:t>ZPD.</a:t>
            </a:r>
            <a:r>
              <a:rPr lang="el-GR" dirty="0"/>
              <a:t> Η κορυφή στα 673 ανεβαίνει στην περίπτωση του τριπλού. </a:t>
            </a:r>
          </a:p>
          <a:p>
            <a:r>
              <a:rPr lang="en-US" dirty="0"/>
              <a:t> </a:t>
            </a:r>
            <a:endParaRPr lang="el-GR" dirty="0"/>
          </a:p>
          <a:p>
            <a:r>
              <a:rPr lang="el-GR" dirty="0"/>
              <a:t>Πολλαπλές κορυφές λόγω πολλών οπτικών παραθύρων των συστατικών </a:t>
            </a:r>
            <a:r>
              <a:rPr lang="el-GR" dirty="0">
                <a:sym typeface="Wingdings" pitchFamily="2" charset="2"/>
              </a:rPr>
              <a:t> </a:t>
            </a:r>
            <a:r>
              <a:rPr lang="el-GR" dirty="0" err="1">
                <a:sym typeface="Wingdings" pitchFamily="2" charset="2"/>
              </a:rPr>
              <a:t>πολυλειτουργική</a:t>
            </a:r>
            <a:r>
              <a:rPr lang="el-GR" dirty="0">
                <a:sym typeface="Wingdings" pitchFamily="2" charset="2"/>
              </a:rPr>
              <a:t> εφαρμογή στην </a:t>
            </a:r>
            <a:r>
              <a:rPr lang="en-US" dirty="0">
                <a:sym typeface="Wingdings" pitchFamily="2" charset="2"/>
              </a:rPr>
              <a:t>PDT</a:t>
            </a:r>
            <a:endParaRPr lang="en-US" dirty="0"/>
          </a:p>
          <a:p>
            <a:endParaRPr lang="el-GR" dirty="0"/>
          </a:p>
          <a:p>
            <a:endParaRPr lang="el-GR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077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831BBD1-5E3C-8B35-5763-2AC3EABEF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783" y="846459"/>
            <a:ext cx="8611405" cy="3237615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l-GR" sz="5600" dirty="0"/>
              <a:t>Δυνατότητες εφαρμογής στην Φωτοδυναμική θεραπεία</a:t>
            </a:r>
            <a:br>
              <a:rPr lang="en-US" sz="5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5600" i="1" kern="1200" cap="all" baseline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D51010B4-9A43-613A-93B3-DB9B1369CA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55" r="33312"/>
          <a:stretch/>
        </p:blipFill>
        <p:spPr>
          <a:xfrm>
            <a:off x="8658226" y="-4762"/>
            <a:ext cx="3541857" cy="6886079"/>
          </a:xfrm>
          <a:custGeom>
            <a:avLst/>
            <a:gdLst/>
            <a:ahLst/>
            <a:cxnLst/>
            <a:rect l="l" t="t" r="r" b="b"/>
            <a:pathLst>
              <a:path w="3541857" h="6886079">
                <a:moveTo>
                  <a:pt x="1248072" y="0"/>
                </a:moveTo>
                <a:lnTo>
                  <a:pt x="3541857" y="0"/>
                </a:lnTo>
                <a:lnTo>
                  <a:pt x="3541857" y="6886079"/>
                </a:lnTo>
                <a:lnTo>
                  <a:pt x="0" y="6864521"/>
                </a:lnTo>
                <a:close/>
              </a:path>
            </a:pathLst>
          </a:custGeom>
        </p:spPr>
      </p:pic>
      <p:graphicFrame>
        <p:nvGraphicFramePr>
          <p:cNvPr id="4" name="TextBox 5">
            <a:extLst>
              <a:ext uri="{FF2B5EF4-FFF2-40B4-BE49-F238E27FC236}">
                <a16:creationId xmlns:a16="http://schemas.microsoft.com/office/drawing/2014/main" id="{3A577863-352C-8DBE-E4FD-81513654D9A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4156885"/>
              </p:ext>
            </p:extLst>
          </p:nvPr>
        </p:nvGraphicFramePr>
        <p:xfrm>
          <a:off x="760783" y="2595917"/>
          <a:ext cx="7244571" cy="3231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290153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38A727D1-1A8F-88C3-C810-67ED770C7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2190" y="501104"/>
            <a:ext cx="5435010" cy="170561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Reactive oxygen species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BE2AA1-AE61-F862-3FE8-865767332290}"/>
              </a:ext>
            </a:extLst>
          </p:cNvPr>
          <p:cNvSpPr txBox="1"/>
          <p:nvPr/>
        </p:nvSpPr>
        <p:spPr>
          <a:xfrm>
            <a:off x="6452190" y="2233892"/>
            <a:ext cx="5435010" cy="4099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2"/>
                </a:solidFill>
              </a:rPr>
              <a:t>fluoresceine, 3 10 </a:t>
            </a:r>
            <a:r>
              <a:rPr lang="en-US" i="1" baseline="30000" dirty="0">
                <a:solidFill>
                  <a:schemeClr val="tx2"/>
                </a:solidFill>
              </a:rPr>
              <a:t>-6</a:t>
            </a:r>
            <a:r>
              <a:rPr lang="en-US" i="1" dirty="0">
                <a:solidFill>
                  <a:schemeClr val="tx2"/>
                </a:solidFill>
              </a:rPr>
              <a:t> M, </a:t>
            </a:r>
            <a:r>
              <a:rPr lang="el-GR" i="1" dirty="0">
                <a:solidFill>
                  <a:schemeClr val="tx2"/>
                </a:solidFill>
              </a:rPr>
              <a:t>λ</a:t>
            </a:r>
            <a:r>
              <a:rPr lang="en-US" i="1" baseline="-25000" dirty="0">
                <a:solidFill>
                  <a:schemeClr val="tx2"/>
                </a:solidFill>
              </a:rPr>
              <a:t>exc</a:t>
            </a:r>
            <a:r>
              <a:rPr lang="en-US" i="1" dirty="0">
                <a:solidFill>
                  <a:schemeClr val="tx2"/>
                </a:solidFill>
              </a:rPr>
              <a:t> = 490 nm. </a:t>
            </a:r>
            <a:r>
              <a:rPr lang="el-GR" i="1" dirty="0">
                <a:solidFill>
                  <a:schemeClr val="tx2"/>
                </a:solidFill>
              </a:rPr>
              <a:t>Κορυφή: 520 </a:t>
            </a:r>
            <a:r>
              <a:rPr lang="en-US" i="1" dirty="0">
                <a:solidFill>
                  <a:schemeClr val="tx2"/>
                </a:solidFill>
              </a:rPr>
              <a:t>nm</a:t>
            </a:r>
          </a:p>
          <a:p>
            <a:pPr>
              <a:spcAft>
                <a:spcPts val="600"/>
              </a:spcAft>
              <a:buSzPct val="80000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Aft>
                <a:spcPts val="600"/>
              </a:spcAft>
              <a:buSzPct val="80000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PNIPAM, PNIPAM/CDs: 0.5 mg/mL</a:t>
            </a:r>
            <a:r>
              <a:rPr lang="el-GR" dirty="0">
                <a:solidFill>
                  <a:schemeClr val="tx2"/>
                </a:solidFill>
                <a:sym typeface="Wingdings" pitchFamily="2" charset="2"/>
              </a:rPr>
              <a:t>	προς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PNIPAM</a:t>
            </a:r>
          </a:p>
          <a:p>
            <a:pPr>
              <a:spcAft>
                <a:spcPts val="600"/>
              </a:spcAft>
              <a:buSzPct val="80000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PNIPAM/ZnPc</a:t>
            </a:r>
            <a:r>
              <a:rPr lang="el-GR" dirty="0">
                <a:solidFill>
                  <a:schemeClr val="tx2"/>
                </a:solidFill>
                <a:sym typeface="Wingdings" pitchFamily="2" charset="2"/>
              </a:rPr>
              <a:t>: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1.63 10</a:t>
            </a:r>
            <a:r>
              <a:rPr lang="en-US" baseline="30000" dirty="0">
                <a:solidFill>
                  <a:schemeClr val="tx2"/>
                </a:solidFill>
                <a:sym typeface="Wingdings" pitchFamily="2" charset="2"/>
              </a:rPr>
              <a:t>-5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M</a:t>
            </a:r>
            <a:r>
              <a:rPr lang="el-GR" dirty="0">
                <a:solidFill>
                  <a:schemeClr val="tx2"/>
                </a:solidFill>
                <a:sym typeface="Wingdings" pitchFamily="2" charset="2"/>
              </a:rPr>
              <a:t>		προς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ZnPc</a:t>
            </a:r>
            <a:endParaRPr lang="el-GR" dirty="0">
              <a:solidFill>
                <a:schemeClr val="tx2"/>
              </a:solidFill>
              <a:sym typeface="Wingdings" pitchFamily="2" charset="2"/>
            </a:endParaRPr>
          </a:p>
          <a:p>
            <a:pPr>
              <a:spcAft>
                <a:spcPts val="600"/>
              </a:spcAft>
              <a:buSzPct val="80000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ZPD: </a:t>
            </a:r>
            <a:r>
              <a:rPr lang="el-GR" dirty="0">
                <a:solidFill>
                  <a:schemeClr val="tx2"/>
                </a:solidFill>
                <a:sym typeface="Wingdings" pitchFamily="2" charset="2"/>
              </a:rPr>
              <a:t>4.29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10</a:t>
            </a:r>
            <a:r>
              <a:rPr lang="en-US" baseline="30000" dirty="0">
                <a:solidFill>
                  <a:schemeClr val="tx2"/>
                </a:solidFill>
                <a:sym typeface="Wingdings" pitchFamily="2" charset="2"/>
              </a:rPr>
              <a:t>-5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M</a:t>
            </a:r>
            <a:r>
              <a:rPr lang="el-GR" dirty="0">
                <a:solidFill>
                  <a:schemeClr val="tx2"/>
                </a:solidFill>
                <a:sym typeface="Wingdings" pitchFamily="2" charset="2"/>
              </a:rPr>
              <a:t> 			προς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ZnPc</a:t>
            </a:r>
          </a:p>
          <a:p>
            <a:pPr>
              <a:spcAft>
                <a:spcPts val="600"/>
              </a:spcAft>
              <a:buSzPct val="80000"/>
            </a:pP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ZnPc: 3 10</a:t>
            </a:r>
            <a:r>
              <a:rPr lang="en-US" baseline="30000" dirty="0">
                <a:solidFill>
                  <a:schemeClr val="tx2"/>
                </a:solidFill>
                <a:sym typeface="Wingdings" pitchFamily="2" charset="2"/>
              </a:rPr>
              <a:t>-6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M</a:t>
            </a:r>
          </a:p>
          <a:p>
            <a:pPr>
              <a:spcAft>
                <a:spcPts val="600"/>
              </a:spcAft>
              <a:buSzPct val="80000"/>
            </a:pP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Κ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α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μί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α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φωτοκ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α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τ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α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στροφή</a:t>
            </a: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Όλ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α πα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ράγουν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ROS π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ροχωρούν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στην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ε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π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όμενη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 </a:t>
            </a:r>
            <a:r>
              <a:rPr lang="en-US" dirty="0" err="1">
                <a:solidFill>
                  <a:schemeClr val="tx2"/>
                </a:solidFill>
                <a:sym typeface="Wingdings" pitchFamily="2" charset="2"/>
              </a:rPr>
              <a:t>φάση</a:t>
            </a:r>
            <a:endParaRPr lang="en-US" dirty="0">
              <a:solidFill>
                <a:schemeClr val="tx2"/>
              </a:solidFill>
              <a:sym typeface="Wingdings" pitchFamily="2" charset="2"/>
            </a:endParaRPr>
          </a:p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PNIPAM: ό</a:t>
            </a:r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χι </a:t>
            </a:r>
            <a:r>
              <a:rPr lang="el-GR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βιβλιογραφ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ί</a:t>
            </a:r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α για παραγωγή 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ROS</a:t>
            </a:r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διασπάσεις υπό την επήρεια της ακτινοβόλησής, ή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l-GR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και παραπροϊόντα κατά το στάδιο του πολυμερισμού, τα οποία δεν έχουν απομακρυνθεί. </a:t>
            </a:r>
          </a:p>
        </p:txBody>
      </p:sp>
      <p:graphicFrame>
        <p:nvGraphicFramePr>
          <p:cNvPr id="9" name="Θέση περιεχομένου 8">
            <a:extLst>
              <a:ext uri="{FF2B5EF4-FFF2-40B4-BE49-F238E27FC236}">
                <a16:creationId xmlns:a16="http://schemas.microsoft.com/office/drawing/2014/main" id="{09A72413-E0D0-7AF2-93E9-4DA716BA379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04800" y="533401"/>
          <a:ext cx="6147390" cy="5791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57837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DDCD166-D2B1-63A6-BBD1-E3998B751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4983" y="-331520"/>
            <a:ext cx="10529048" cy="1476375"/>
          </a:xfrm>
        </p:spPr>
        <p:txBody>
          <a:bodyPr>
            <a:normAutofit/>
          </a:bodyPr>
          <a:lstStyle/>
          <a:p>
            <a:r>
              <a:rPr lang="en-US" dirty="0"/>
              <a:t>MTT – dark toxicity</a:t>
            </a:r>
            <a:endParaRPr lang="el-GR" dirty="0"/>
          </a:p>
        </p:txBody>
      </p:sp>
      <p:graphicFrame>
        <p:nvGraphicFramePr>
          <p:cNvPr id="5" name="Γράφημα 4">
            <a:extLst>
              <a:ext uri="{FF2B5EF4-FFF2-40B4-BE49-F238E27FC236}">
                <a16:creationId xmlns:a16="http://schemas.microsoft.com/office/drawing/2014/main" id="{261019AF-71E2-A682-59EF-A55B92601237}"/>
              </a:ext>
            </a:extLst>
          </p:cNvPr>
          <p:cNvGraphicFramePr/>
          <p:nvPr/>
        </p:nvGraphicFramePr>
        <p:xfrm>
          <a:off x="-1" y="0"/>
          <a:ext cx="5031965" cy="3528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Γράφημα 5">
            <a:extLst>
              <a:ext uri="{FF2B5EF4-FFF2-40B4-BE49-F238E27FC236}">
                <a16:creationId xmlns:a16="http://schemas.microsoft.com/office/drawing/2014/main" id="{1391740F-0A8E-88A4-BAF4-131EB898CC0D}"/>
              </a:ext>
            </a:extLst>
          </p:cNvPr>
          <p:cNvGraphicFramePr/>
          <p:nvPr/>
        </p:nvGraphicFramePr>
        <p:xfrm>
          <a:off x="0" y="3395118"/>
          <a:ext cx="5031965" cy="3394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EE71272-D2CD-85D0-C4B5-BA3EB3A1B2BE}"/>
              </a:ext>
            </a:extLst>
          </p:cNvPr>
          <p:cNvSpPr txBox="1"/>
          <p:nvPr/>
        </p:nvSpPr>
        <p:spPr>
          <a:xfrm>
            <a:off x="4953314" y="666442"/>
            <a:ext cx="672409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ym typeface="Wingdings" pitchFamily="2" charset="2"/>
              </a:rPr>
              <a:t> Όριο: 90%. *</a:t>
            </a:r>
            <a:r>
              <a:rPr lang="en-US" dirty="0">
                <a:sym typeface="Wingdings" pitchFamily="2" charset="2"/>
              </a:rPr>
              <a:t>p&lt;0.05</a:t>
            </a:r>
          </a:p>
          <a:p>
            <a:r>
              <a:rPr lang="el-GR" dirty="0">
                <a:sym typeface="Wingdings" pitchFamily="2" charset="2"/>
              </a:rPr>
              <a:t> </a:t>
            </a:r>
            <a:r>
              <a:rPr lang="el-GR" dirty="0" err="1">
                <a:sym typeface="Wingdings" pitchFamily="2" charset="2"/>
              </a:rPr>
              <a:t>Βιοσυμβατ</a:t>
            </a:r>
            <a:r>
              <a:rPr lang="en-US" dirty="0" err="1">
                <a:sym typeface="Wingdings" pitchFamily="2" charset="2"/>
              </a:rPr>
              <a:t>ή</a:t>
            </a:r>
            <a:r>
              <a:rPr lang="el-GR" dirty="0">
                <a:sym typeface="Wingdings" pitchFamily="2" charset="2"/>
              </a:rPr>
              <a:t> ως 0.5 μΜ, αλλά στις πρώτες 3 συγκεντρώσεις η διαφορά με τα </a:t>
            </a:r>
            <a:r>
              <a:rPr lang="en-US" dirty="0">
                <a:sym typeface="Wingdings" pitchFamily="2" charset="2"/>
              </a:rPr>
              <a:t>controls </a:t>
            </a:r>
            <a:r>
              <a:rPr lang="el-GR" dirty="0">
                <a:sym typeface="Wingdings" pitchFamily="2" charset="2"/>
              </a:rPr>
              <a:t>δεν είναι στατιστικά σημαντική (βιολογική σημασία).</a:t>
            </a:r>
          </a:p>
          <a:p>
            <a:r>
              <a:rPr lang="en-US" dirty="0">
                <a:sym typeface="Wingdings" pitchFamily="2" charset="2"/>
              </a:rPr>
              <a:t>T-test </a:t>
            </a:r>
            <a:r>
              <a:rPr lang="el-GR" dirty="0">
                <a:sym typeface="Wingdings" pitchFamily="2" charset="2"/>
              </a:rPr>
              <a:t>μεταξύ 3 μΜ, 5 μΜ </a:t>
            </a:r>
            <a:r>
              <a:rPr lang="en-US" dirty="0">
                <a:sym typeface="Wingdings" pitchFamily="2" charset="2"/>
              </a:rPr>
              <a:t>p&gt;0.05 </a:t>
            </a:r>
            <a:r>
              <a:rPr lang="en-US" dirty="0" err="1">
                <a:sym typeface="Wingdings" pitchFamily="2" charset="2"/>
              </a:rPr>
              <a:t>ό</a:t>
            </a:r>
            <a:r>
              <a:rPr lang="el-GR" dirty="0">
                <a:sym typeface="Wingdings" pitchFamily="2" charset="2"/>
              </a:rPr>
              <a:t>χι στατιστικά σημαντική διαφορά</a:t>
            </a:r>
          </a:p>
          <a:p>
            <a:endParaRPr lang="el-GR" dirty="0"/>
          </a:p>
        </p:txBody>
      </p:sp>
      <p:graphicFrame>
        <p:nvGraphicFramePr>
          <p:cNvPr id="8" name="Πίνακας 7">
            <a:extLst>
              <a:ext uri="{FF2B5EF4-FFF2-40B4-BE49-F238E27FC236}">
                <a16:creationId xmlns:a16="http://schemas.microsoft.com/office/drawing/2014/main" id="{F688F362-B40D-2B04-3AF4-9A5ECFAE589E}"/>
              </a:ext>
            </a:extLst>
          </p:cNvPr>
          <p:cNvGraphicFramePr>
            <a:graphicFrameLocks noGrp="1"/>
          </p:cNvGraphicFramePr>
          <p:nvPr/>
        </p:nvGraphicFramePr>
        <p:xfrm>
          <a:off x="5135478" y="2073264"/>
          <a:ext cx="6359767" cy="8823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6739">
                  <a:extLst>
                    <a:ext uri="{9D8B030D-6E8A-4147-A177-3AD203B41FA5}">
                      <a16:colId xmlns:a16="http://schemas.microsoft.com/office/drawing/2014/main" val="1864266659"/>
                    </a:ext>
                  </a:extLst>
                </a:gridCol>
                <a:gridCol w="977423">
                  <a:extLst>
                    <a:ext uri="{9D8B030D-6E8A-4147-A177-3AD203B41FA5}">
                      <a16:colId xmlns:a16="http://schemas.microsoft.com/office/drawing/2014/main" val="2903227015"/>
                    </a:ext>
                  </a:extLst>
                </a:gridCol>
                <a:gridCol w="978190">
                  <a:extLst>
                    <a:ext uri="{9D8B030D-6E8A-4147-A177-3AD203B41FA5}">
                      <a16:colId xmlns:a16="http://schemas.microsoft.com/office/drawing/2014/main" val="833164844"/>
                    </a:ext>
                  </a:extLst>
                </a:gridCol>
                <a:gridCol w="978190">
                  <a:extLst>
                    <a:ext uri="{9D8B030D-6E8A-4147-A177-3AD203B41FA5}">
                      <a16:colId xmlns:a16="http://schemas.microsoft.com/office/drawing/2014/main" val="2634219745"/>
                    </a:ext>
                  </a:extLst>
                </a:gridCol>
                <a:gridCol w="950592">
                  <a:extLst>
                    <a:ext uri="{9D8B030D-6E8A-4147-A177-3AD203B41FA5}">
                      <a16:colId xmlns:a16="http://schemas.microsoft.com/office/drawing/2014/main" val="2589972826"/>
                    </a:ext>
                  </a:extLst>
                </a:gridCol>
                <a:gridCol w="848633">
                  <a:extLst>
                    <a:ext uri="{9D8B030D-6E8A-4147-A177-3AD203B41FA5}">
                      <a16:colId xmlns:a16="http://schemas.microsoft.com/office/drawing/2014/main" val="2892524829"/>
                    </a:ext>
                  </a:extLst>
                </a:gridCol>
              </a:tblGrid>
              <a:tr h="220590"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Συγκέντρωση 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0.5 μM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1 μM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2 μM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3 μM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5 μM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678491"/>
                  </a:ext>
                </a:extLst>
              </a:tr>
              <a:tr h="220590">
                <a:tc>
                  <a:txBody>
                    <a:bodyPr/>
                    <a:lstStyle/>
                    <a:p>
                      <a:pPr algn="just"/>
                      <a:r>
                        <a:rPr lang="el-GR" sz="1200" dirty="0">
                          <a:effectLst/>
                        </a:rPr>
                        <a:t>Βιωσιμότητα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98%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86%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73%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65%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71%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58064305"/>
                  </a:ext>
                </a:extLst>
              </a:tr>
              <a:tr h="220590">
                <a:tc>
                  <a:txBody>
                    <a:bodyPr/>
                    <a:lstStyle/>
                    <a:p>
                      <a:pPr algn="just"/>
                      <a:r>
                        <a:rPr lang="en-US" sz="1200">
                          <a:effectLst/>
                        </a:rPr>
                        <a:t>S</a:t>
                      </a:r>
                      <a:r>
                        <a:rPr lang="el-GR" sz="1200">
                          <a:effectLst/>
                        </a:rPr>
                        <a:t>t</a:t>
                      </a:r>
                      <a:r>
                        <a:rPr lang="en-US" sz="1200">
                          <a:effectLst/>
                        </a:rPr>
                        <a:t>D</a:t>
                      </a:r>
                      <a:r>
                        <a:rPr lang="el-GR" sz="1200">
                          <a:effectLst/>
                        </a:rPr>
                        <a:t>-βιωσιμότητας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0.01173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0.02111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0.02273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0.06495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0.00731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782519156"/>
                  </a:ext>
                </a:extLst>
              </a:tr>
              <a:tr h="220590"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P-value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0.73380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0.19239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0.05048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>
                          <a:effectLst/>
                        </a:rPr>
                        <a:t>0.03035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l-GR" sz="1200" dirty="0">
                          <a:effectLst/>
                        </a:rPr>
                        <a:t>0.03887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76891164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6C3D9518-F0E6-40D1-5162-3AF86D1F384D}"/>
              </a:ext>
            </a:extLst>
          </p:cNvPr>
          <p:cNvSpPr txBox="1"/>
          <p:nvPr/>
        </p:nvSpPr>
        <p:spPr>
          <a:xfrm rot="10800000">
            <a:off x="4986178" y="2954429"/>
            <a:ext cx="5930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.............</a:t>
            </a:r>
            <a:r>
              <a:rPr lang="en-US" dirty="0"/>
              <a:t>...........</a:t>
            </a:r>
            <a:r>
              <a:rPr lang="el-GR" dirty="0"/>
              <a:t>.</a:t>
            </a:r>
            <a:r>
              <a:rPr lang="en-US" dirty="0"/>
              <a:t>.....................................</a:t>
            </a:r>
            <a:r>
              <a:rPr lang="el-GR" dirty="0"/>
              <a:t>................................................</a:t>
            </a:r>
            <a:r>
              <a:rPr lang="en-US" dirty="0"/>
              <a:t>.</a:t>
            </a:r>
            <a:r>
              <a:rPr lang="el-GR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78DA54B-BA13-A38D-D978-0B5985ECAE55}"/>
              </a:ext>
            </a:extLst>
          </p:cNvPr>
          <p:cNvSpPr txBox="1"/>
          <p:nvPr/>
        </p:nvSpPr>
        <p:spPr>
          <a:xfrm>
            <a:off x="5031964" y="3260045"/>
            <a:ext cx="69914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ym typeface="Wingdings" pitchFamily="2" charset="2"/>
              </a:rPr>
              <a:t>Συγκέντρωση ως προς την </a:t>
            </a:r>
            <a:r>
              <a:rPr lang="en-US" dirty="0">
                <a:sym typeface="Wingdings" pitchFamily="2" charset="2"/>
              </a:rPr>
              <a:t>ZnPc: 2.5 </a:t>
            </a:r>
            <a:r>
              <a:rPr lang="el-GR" dirty="0">
                <a:sym typeface="Wingdings" pitchFamily="2" charset="2"/>
              </a:rPr>
              <a:t>μΜ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ym typeface="Wingdings" pitchFamily="2" charset="2"/>
              </a:rPr>
              <a:t>viability</a:t>
            </a:r>
            <a:r>
              <a:rPr lang="en-US" baseline="-25000" dirty="0" err="1">
                <a:sym typeface="Wingdings" pitchFamily="2" charset="2"/>
              </a:rPr>
              <a:t>ZnPc</a:t>
            </a:r>
            <a:r>
              <a:rPr lang="en-US" baseline="-25000" dirty="0">
                <a:sym typeface="Wingdings" pitchFamily="2" charset="2"/>
              </a:rPr>
              <a:t>/PNIPAM </a:t>
            </a:r>
            <a:r>
              <a:rPr lang="en-US" dirty="0">
                <a:sym typeface="Wingdings" pitchFamily="2" charset="2"/>
              </a:rPr>
              <a:t>&lt; </a:t>
            </a:r>
            <a:r>
              <a:rPr lang="en-US" dirty="0" err="1">
                <a:sym typeface="Wingdings" pitchFamily="2" charset="2"/>
              </a:rPr>
              <a:t>viability</a:t>
            </a:r>
            <a:r>
              <a:rPr lang="en-US" baseline="-25000" dirty="0" err="1">
                <a:sym typeface="Wingdings" pitchFamily="2" charset="2"/>
              </a:rPr>
              <a:t>ZnPc</a:t>
            </a:r>
            <a:r>
              <a:rPr lang="en-US" baseline="-25000" dirty="0">
                <a:sym typeface="Wingdings" pitchFamily="2" charset="2"/>
              </a:rPr>
              <a:t>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l-GR" b="0" i="0" u="none" strike="noStrike" dirty="0">
                <a:solidFill>
                  <a:srgbClr val="474747"/>
                </a:solidFill>
                <a:effectLst/>
                <a:latin typeface="Google Sans"/>
              </a:rPr>
              <a:t>↑ </a:t>
            </a:r>
            <a:r>
              <a:rPr lang="el-GR" b="0" i="0" u="none" strike="noStrike" dirty="0">
                <a:solidFill>
                  <a:srgbClr val="474747"/>
                </a:solidFill>
                <a:effectLst/>
              </a:rPr>
              <a:t>ενδοκυττάριας συγκέντρωσης </a:t>
            </a:r>
            <a:r>
              <a:rPr lang="el-GR" b="0" i="0" u="none" strike="noStrike" dirty="0">
                <a:solidFill>
                  <a:srgbClr val="474747"/>
                </a:solidFill>
                <a:effectLst/>
                <a:sym typeface="Wingdings" pitchFamily="2" charset="2"/>
              </a:rPr>
              <a:t> </a:t>
            </a:r>
            <a:r>
              <a:rPr lang="en-US" dirty="0">
                <a:sym typeface="Wingdings" pitchFamily="2" charset="2"/>
              </a:rPr>
              <a:t>PNIPAM </a:t>
            </a:r>
            <a:r>
              <a:rPr lang="el-GR" dirty="0">
                <a:sym typeface="Wingdings" pitchFamily="2" charset="2"/>
              </a:rPr>
              <a:t>διευκολύνει κυτταρική πρόσληψη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>
              <a:sym typeface="Wingdings" pitchFamily="2" charset="2"/>
            </a:endParaRPr>
          </a:p>
          <a:p>
            <a:r>
              <a:rPr lang="el-GR" dirty="0">
                <a:sym typeface="Wingdings" pitchFamily="2" charset="2"/>
              </a:rPr>
              <a:t>Η παρουσία των τελειών άνθρακα δεν επηρεάζει αρνητικά την βιωσιμότητα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ym typeface="Wingdings" pitchFamily="2" charset="2"/>
              </a:rPr>
              <a:t>Στατ. σημαντικές διαφορές στα </a:t>
            </a:r>
            <a:r>
              <a:rPr lang="en-US" dirty="0">
                <a:sym typeface="Wingdings" pitchFamily="2" charset="2"/>
              </a:rPr>
              <a:t>PNIPAM/ZnPc, ZPD</a:t>
            </a:r>
            <a:endParaRPr lang="el-GR" dirty="0"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r>
              <a:rPr lang="el-GR" dirty="0">
                <a:sym typeface="Wingdings" pitchFamily="2" charset="2"/>
              </a:rPr>
              <a:t>Βιοσυμβατά όλα τα δείγματα εκτός από το </a:t>
            </a:r>
            <a:r>
              <a:rPr lang="en-US" dirty="0">
                <a:sym typeface="Wingdings" pitchFamily="2" charset="2"/>
              </a:rPr>
              <a:t>PNIPAM/ZnPc</a:t>
            </a:r>
            <a:endParaRPr lang="el-GR" dirty="0">
              <a:sym typeface="Wingdings" pitchFamily="2" charset="2"/>
            </a:endParaRPr>
          </a:p>
          <a:p>
            <a:endParaRPr lang="el-GR" dirty="0">
              <a:sym typeface="Wingdings" pitchFamily="2" charset="2"/>
            </a:endParaRPr>
          </a:p>
          <a:p>
            <a:endParaRPr lang="el-GR" dirty="0">
              <a:sym typeface="Wingdings" pitchFamily="2" charset="2"/>
            </a:endParaRPr>
          </a:p>
          <a:p>
            <a:endParaRPr lang="el-GR" dirty="0">
              <a:sym typeface="Wingdings" pitchFamily="2" charset="2"/>
            </a:endParaRPr>
          </a:p>
          <a:p>
            <a:r>
              <a:rPr lang="el-GR" dirty="0">
                <a:sym typeface="Wingdings" pitchFamily="2" charset="2"/>
              </a:rPr>
              <a:t></a:t>
            </a:r>
            <a:endParaRPr lang="el-GR" dirty="0"/>
          </a:p>
        </p:txBody>
      </p:sp>
      <p:graphicFrame>
        <p:nvGraphicFramePr>
          <p:cNvPr id="14" name="Πίνακας 13">
            <a:extLst>
              <a:ext uri="{FF2B5EF4-FFF2-40B4-BE49-F238E27FC236}">
                <a16:creationId xmlns:a16="http://schemas.microsoft.com/office/drawing/2014/main" id="{99674227-0800-6015-6895-EEB115A1CD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416932"/>
              </p:ext>
            </p:extLst>
          </p:nvPr>
        </p:nvGraphicFramePr>
        <p:xfrm>
          <a:off x="5602166" y="5583898"/>
          <a:ext cx="5426388" cy="8154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4610">
                  <a:extLst>
                    <a:ext uri="{9D8B030D-6E8A-4147-A177-3AD203B41FA5}">
                      <a16:colId xmlns:a16="http://schemas.microsoft.com/office/drawing/2014/main" val="1388699426"/>
                    </a:ext>
                  </a:extLst>
                </a:gridCol>
                <a:gridCol w="746760">
                  <a:extLst>
                    <a:ext uri="{9D8B030D-6E8A-4147-A177-3AD203B41FA5}">
                      <a16:colId xmlns:a16="http://schemas.microsoft.com/office/drawing/2014/main" val="1191969591"/>
                    </a:ext>
                  </a:extLst>
                </a:gridCol>
                <a:gridCol w="1079500">
                  <a:extLst>
                    <a:ext uri="{9D8B030D-6E8A-4147-A177-3AD203B41FA5}">
                      <a16:colId xmlns:a16="http://schemas.microsoft.com/office/drawing/2014/main" val="439574943"/>
                    </a:ext>
                  </a:extLst>
                </a:gridCol>
                <a:gridCol w="1181735">
                  <a:extLst>
                    <a:ext uri="{9D8B030D-6E8A-4147-A177-3AD203B41FA5}">
                      <a16:colId xmlns:a16="http://schemas.microsoft.com/office/drawing/2014/main" val="1472779436"/>
                    </a:ext>
                  </a:extLst>
                </a:gridCol>
                <a:gridCol w="1093783">
                  <a:extLst>
                    <a:ext uri="{9D8B030D-6E8A-4147-A177-3AD203B41FA5}">
                      <a16:colId xmlns:a16="http://schemas.microsoft.com/office/drawing/2014/main" val="1613511772"/>
                    </a:ext>
                  </a:extLst>
                </a:gridCol>
              </a:tblGrid>
              <a:tr h="217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Δείγματα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PNIPAM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PNIPAM/CDs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 dirty="0">
                          <a:effectLst/>
                        </a:rPr>
                        <a:t>PNIPAM/ZnPc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ZPD</a:t>
                      </a:r>
                      <a:endParaRPr lang="el-GR" sz="12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00962398"/>
                  </a:ext>
                </a:extLst>
              </a:tr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Βιωσιμότητα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98%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100%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74%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 dirty="0">
                          <a:effectLst/>
                        </a:rPr>
                        <a:t>92%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490867610"/>
                  </a:ext>
                </a:extLst>
              </a:tr>
              <a:tr h="1498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StD-Βιωσιμότητα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0.01510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0.05426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 dirty="0">
                          <a:effectLst/>
                        </a:rPr>
                        <a:t>0.03580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0.00255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346312496"/>
                  </a:ext>
                </a:extLst>
              </a:tr>
              <a:tr h="2089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l-GR" sz="1200" dirty="0">
                          <a:effectLst/>
                        </a:rPr>
                        <a:t>P-value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0.86955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0.98427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>
                          <a:effectLst/>
                        </a:rPr>
                        <a:t>0.03599</a:t>
                      </a:r>
                      <a:endParaRPr lang="el-GR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l-GR" sz="1200" dirty="0">
                          <a:effectLst/>
                        </a:rPr>
                        <a:t>0.03449</a:t>
                      </a:r>
                      <a:endParaRPr lang="el-GR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2477243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91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6" grpId="0">
        <p:bldAsOne/>
      </p:bldGraphic>
      <p:bldP spid="7" grpId="0"/>
      <p:bldP spid="10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6CA7A60-8DF8-4B78-BFE3-B372B90AB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69A5737-8D36-4BF8-AC7D-2AA2B6B63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8968"/>
            <a:ext cx="3818316" cy="6900306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3818316"/>
              <a:gd name="connsiteY0" fmla="*/ 0 h 6863976"/>
              <a:gd name="connsiteX1" fmla="*/ 3818316 w 3818316"/>
              <a:gd name="connsiteY1" fmla="*/ 0 h 6863976"/>
              <a:gd name="connsiteX2" fmla="*/ 2493114 w 3818316"/>
              <a:gd name="connsiteY2" fmla="*/ 6863976 h 6863976"/>
              <a:gd name="connsiteX3" fmla="*/ 0 w 3818316"/>
              <a:gd name="connsiteY3" fmla="*/ 6863976 h 6863976"/>
              <a:gd name="connsiteX4" fmla="*/ 0 w 3818316"/>
              <a:gd name="connsiteY4" fmla="*/ 0 h 6863976"/>
              <a:gd name="connsiteX0" fmla="*/ 0 w 3818316"/>
              <a:gd name="connsiteY0" fmla="*/ 0 h 6863976"/>
              <a:gd name="connsiteX1" fmla="*/ 3818316 w 3818316"/>
              <a:gd name="connsiteY1" fmla="*/ 0 h 6863976"/>
              <a:gd name="connsiteX2" fmla="*/ 2252194 w 3818316"/>
              <a:gd name="connsiteY2" fmla="*/ 6853025 h 6863976"/>
              <a:gd name="connsiteX3" fmla="*/ 0 w 3818316"/>
              <a:gd name="connsiteY3" fmla="*/ 6863976 h 6863976"/>
              <a:gd name="connsiteX4" fmla="*/ 0 w 3818316"/>
              <a:gd name="connsiteY4" fmla="*/ 0 h 6863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316" h="6863976">
                <a:moveTo>
                  <a:pt x="0" y="0"/>
                </a:moveTo>
                <a:lnTo>
                  <a:pt x="3818316" y="0"/>
                </a:lnTo>
                <a:lnTo>
                  <a:pt x="2252194" y="6853025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8682958-ACE6-6B1F-F8C6-650038451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16" y="337383"/>
            <a:ext cx="3336966" cy="2215489"/>
          </a:xfrm>
        </p:spPr>
        <p:txBody>
          <a:bodyPr anchor="t">
            <a:normAutofit/>
          </a:bodyPr>
          <a:lstStyle/>
          <a:p>
            <a:r>
              <a:rPr lang="el-GR" sz="3400" dirty="0"/>
              <a:t>Γενικά συμπεράσματα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ECE8B0-6962-4F5B-830A-E8F8F9726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2759626"/>
            <a:ext cx="3484282" cy="409538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EAF673E-0279-495F-A8A9-F84D0AB5A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5259294"/>
            <a:ext cx="4748213" cy="159571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Θέση περιεχομένου 2">
            <a:extLst>
              <a:ext uri="{FF2B5EF4-FFF2-40B4-BE49-F238E27FC236}">
                <a16:creationId xmlns:a16="http://schemas.microsoft.com/office/drawing/2014/main" id="{1158081E-560E-B664-97E2-707B437CD7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1141030"/>
              </p:ext>
            </p:extLst>
          </p:nvPr>
        </p:nvGraphicFramePr>
        <p:xfrm>
          <a:off x="4106586" y="788465"/>
          <a:ext cx="7424423" cy="5245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388384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6CA7A60-8DF8-4B78-BFE3-B372B90AB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69A5737-8D36-4BF8-AC7D-2AA2B6B633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8968"/>
            <a:ext cx="3818316" cy="6900306"/>
          </a:xfrm>
          <a:custGeom>
            <a:avLst/>
            <a:gdLst>
              <a:gd name="connsiteX0" fmla="*/ 0 w 4584879"/>
              <a:gd name="connsiteY0" fmla="*/ 0 h 6863976"/>
              <a:gd name="connsiteX1" fmla="*/ 4584879 w 4584879"/>
              <a:gd name="connsiteY1" fmla="*/ 0 h 6863976"/>
              <a:gd name="connsiteX2" fmla="*/ 2493114 w 4584879"/>
              <a:gd name="connsiteY2" fmla="*/ 6863976 h 6863976"/>
              <a:gd name="connsiteX3" fmla="*/ 0 w 4584879"/>
              <a:gd name="connsiteY3" fmla="*/ 6863976 h 6863976"/>
              <a:gd name="connsiteX0" fmla="*/ 0 w 3818316"/>
              <a:gd name="connsiteY0" fmla="*/ 0 h 6863976"/>
              <a:gd name="connsiteX1" fmla="*/ 3818316 w 3818316"/>
              <a:gd name="connsiteY1" fmla="*/ 0 h 6863976"/>
              <a:gd name="connsiteX2" fmla="*/ 2493114 w 3818316"/>
              <a:gd name="connsiteY2" fmla="*/ 6863976 h 6863976"/>
              <a:gd name="connsiteX3" fmla="*/ 0 w 3818316"/>
              <a:gd name="connsiteY3" fmla="*/ 6863976 h 6863976"/>
              <a:gd name="connsiteX4" fmla="*/ 0 w 3818316"/>
              <a:gd name="connsiteY4" fmla="*/ 0 h 6863976"/>
              <a:gd name="connsiteX0" fmla="*/ 0 w 3818316"/>
              <a:gd name="connsiteY0" fmla="*/ 0 h 6863976"/>
              <a:gd name="connsiteX1" fmla="*/ 3818316 w 3818316"/>
              <a:gd name="connsiteY1" fmla="*/ 0 h 6863976"/>
              <a:gd name="connsiteX2" fmla="*/ 2252194 w 3818316"/>
              <a:gd name="connsiteY2" fmla="*/ 6853025 h 6863976"/>
              <a:gd name="connsiteX3" fmla="*/ 0 w 3818316"/>
              <a:gd name="connsiteY3" fmla="*/ 6863976 h 6863976"/>
              <a:gd name="connsiteX4" fmla="*/ 0 w 3818316"/>
              <a:gd name="connsiteY4" fmla="*/ 0 h 6863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8316" h="6863976">
                <a:moveTo>
                  <a:pt x="0" y="0"/>
                </a:moveTo>
                <a:lnTo>
                  <a:pt x="3818316" y="0"/>
                </a:lnTo>
                <a:lnTo>
                  <a:pt x="2252194" y="6853025"/>
                </a:lnTo>
                <a:lnTo>
                  <a:pt x="0" y="6863976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F8682958-ACE6-6B1F-F8C6-650038451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316" y="272069"/>
            <a:ext cx="3298279" cy="2215489"/>
          </a:xfrm>
        </p:spPr>
        <p:txBody>
          <a:bodyPr anchor="t">
            <a:normAutofit/>
          </a:bodyPr>
          <a:lstStyle/>
          <a:p>
            <a:r>
              <a:rPr lang="el-GR" sz="3400" dirty="0"/>
              <a:t>ΠΡΟΤΆΣΕΙΣ ΓΙΑ ΜΕΛΛΟΝΤΙΚΉ ΈΡΕΥΝΑ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ECE8B0-6962-4F5B-830A-E8F8F9726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2759626"/>
            <a:ext cx="3484282" cy="4095382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EAF673E-0279-495F-A8A9-F84D0AB5A4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0" y="5259294"/>
            <a:ext cx="4748213" cy="159571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Θέση περιεχομένου 2">
            <a:extLst>
              <a:ext uri="{FF2B5EF4-FFF2-40B4-BE49-F238E27FC236}">
                <a16:creationId xmlns:a16="http://schemas.microsoft.com/office/drawing/2014/main" id="{1158081E-560E-B664-97E2-707B437CD7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5756253"/>
              </p:ext>
            </p:extLst>
          </p:nvPr>
        </p:nvGraphicFramePr>
        <p:xfrm>
          <a:off x="4106586" y="788465"/>
          <a:ext cx="7424423" cy="5245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651413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83" name="Rectangle 82">
            <a:extLst>
              <a:ext uri="{FF2B5EF4-FFF2-40B4-BE49-F238E27FC236}">
                <a16:creationId xmlns:a16="http://schemas.microsoft.com/office/drawing/2014/main" id="{D0CC39F4-99BA-4473-BCF2-E7D825D2B5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13">
            <a:extLst>
              <a:ext uri="{FF2B5EF4-FFF2-40B4-BE49-F238E27FC236}">
                <a16:creationId xmlns:a16="http://schemas.microsoft.com/office/drawing/2014/main" id="{EE276A9A-B6BA-4B92-B08D-E27688412A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578716" y="564882"/>
            <a:ext cx="6871832" cy="5714401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4647063 h 6858000"/>
              <a:gd name="connsiteX4" fmla="*/ 0 w 12192000"/>
              <a:gd name="connsiteY4" fmla="*/ 0 h 6858000"/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080078 h 6858000"/>
              <a:gd name="connsiteX4" fmla="*/ 0 w 12192000"/>
              <a:gd name="connsiteY4" fmla="*/ 0 h 6858000"/>
              <a:gd name="connsiteX0" fmla="*/ 0 w 12192000"/>
              <a:gd name="connsiteY0" fmla="*/ 0 h 6080078"/>
              <a:gd name="connsiteX1" fmla="*/ 12192000 w 12192000"/>
              <a:gd name="connsiteY1" fmla="*/ 0 h 6080078"/>
              <a:gd name="connsiteX2" fmla="*/ 11905397 w 12192000"/>
              <a:gd name="connsiteY2" fmla="*/ 1890215 h 6080078"/>
              <a:gd name="connsiteX3" fmla="*/ 0 w 12192000"/>
              <a:gd name="connsiteY3" fmla="*/ 6080078 h 6080078"/>
              <a:gd name="connsiteX4" fmla="*/ 0 w 12192000"/>
              <a:gd name="connsiteY4" fmla="*/ 0 h 6080078"/>
              <a:gd name="connsiteX0" fmla="*/ 0 w 12192000"/>
              <a:gd name="connsiteY0" fmla="*/ 0 h 6080078"/>
              <a:gd name="connsiteX1" fmla="*/ 12192000 w 12192000"/>
              <a:gd name="connsiteY1" fmla="*/ 0 h 6080078"/>
              <a:gd name="connsiteX2" fmla="*/ 12178353 w 12192000"/>
              <a:gd name="connsiteY2" fmla="*/ 1862920 h 6080078"/>
              <a:gd name="connsiteX3" fmla="*/ 0 w 12192000"/>
              <a:gd name="connsiteY3" fmla="*/ 6080078 h 6080078"/>
              <a:gd name="connsiteX4" fmla="*/ 0 w 12192000"/>
              <a:gd name="connsiteY4" fmla="*/ 0 h 6080078"/>
              <a:gd name="connsiteX0" fmla="*/ 0 w 12192000"/>
              <a:gd name="connsiteY0" fmla="*/ 0 h 4807869"/>
              <a:gd name="connsiteX1" fmla="*/ 12192000 w 12192000"/>
              <a:gd name="connsiteY1" fmla="*/ 0 h 4807869"/>
              <a:gd name="connsiteX2" fmla="*/ 12178353 w 12192000"/>
              <a:gd name="connsiteY2" fmla="*/ 1862920 h 4807869"/>
              <a:gd name="connsiteX3" fmla="*/ 0 w 12192000"/>
              <a:gd name="connsiteY3" fmla="*/ 4807869 h 4807869"/>
              <a:gd name="connsiteX4" fmla="*/ 0 w 12192000"/>
              <a:gd name="connsiteY4" fmla="*/ 0 h 4807869"/>
              <a:gd name="connsiteX0" fmla="*/ 0 w 12192000"/>
              <a:gd name="connsiteY0" fmla="*/ 0 h 4807869"/>
              <a:gd name="connsiteX1" fmla="*/ 12192000 w 12192000"/>
              <a:gd name="connsiteY1" fmla="*/ 0 h 4807869"/>
              <a:gd name="connsiteX2" fmla="*/ 12178353 w 12192000"/>
              <a:gd name="connsiteY2" fmla="*/ 2673953 h 4807869"/>
              <a:gd name="connsiteX3" fmla="*/ 0 w 12192000"/>
              <a:gd name="connsiteY3" fmla="*/ 4807869 h 4807869"/>
              <a:gd name="connsiteX4" fmla="*/ 0 w 12192000"/>
              <a:gd name="connsiteY4" fmla="*/ 0 h 4807869"/>
              <a:gd name="connsiteX0" fmla="*/ 0 w 12192000"/>
              <a:gd name="connsiteY0" fmla="*/ 0 h 4807869"/>
              <a:gd name="connsiteX1" fmla="*/ 12192000 w 12192000"/>
              <a:gd name="connsiteY1" fmla="*/ 0 h 4807869"/>
              <a:gd name="connsiteX2" fmla="*/ 12178355 w 12192000"/>
              <a:gd name="connsiteY2" fmla="*/ 2942477 h 4807869"/>
              <a:gd name="connsiteX3" fmla="*/ 0 w 12192000"/>
              <a:gd name="connsiteY3" fmla="*/ 4807869 h 4807869"/>
              <a:gd name="connsiteX4" fmla="*/ 0 w 12192000"/>
              <a:gd name="connsiteY4" fmla="*/ 0 h 4807869"/>
              <a:gd name="connsiteX0" fmla="*/ 0 w 12192000"/>
              <a:gd name="connsiteY0" fmla="*/ 0 h 4692789"/>
              <a:gd name="connsiteX1" fmla="*/ 12192000 w 12192000"/>
              <a:gd name="connsiteY1" fmla="*/ 0 h 4692789"/>
              <a:gd name="connsiteX2" fmla="*/ 12178355 w 12192000"/>
              <a:gd name="connsiteY2" fmla="*/ 2942477 h 4692789"/>
              <a:gd name="connsiteX3" fmla="*/ 1 w 12192000"/>
              <a:gd name="connsiteY3" fmla="*/ 4692789 h 4692789"/>
              <a:gd name="connsiteX4" fmla="*/ 0 w 12192000"/>
              <a:gd name="connsiteY4" fmla="*/ 0 h 4692789"/>
              <a:gd name="connsiteX0" fmla="*/ 0 w 12192000"/>
              <a:gd name="connsiteY0" fmla="*/ 0 h 4577707"/>
              <a:gd name="connsiteX1" fmla="*/ 12192000 w 12192000"/>
              <a:gd name="connsiteY1" fmla="*/ 0 h 4577707"/>
              <a:gd name="connsiteX2" fmla="*/ 12178355 w 12192000"/>
              <a:gd name="connsiteY2" fmla="*/ 2942477 h 4577707"/>
              <a:gd name="connsiteX3" fmla="*/ 2 w 12192000"/>
              <a:gd name="connsiteY3" fmla="*/ 4577707 h 4577707"/>
              <a:gd name="connsiteX4" fmla="*/ 0 w 12192000"/>
              <a:gd name="connsiteY4" fmla="*/ 0 h 4577707"/>
              <a:gd name="connsiteX0" fmla="*/ 0 w 12192000"/>
              <a:gd name="connsiteY0" fmla="*/ 0 h 4594806"/>
              <a:gd name="connsiteX1" fmla="*/ 12192000 w 12192000"/>
              <a:gd name="connsiteY1" fmla="*/ 0 h 4594806"/>
              <a:gd name="connsiteX2" fmla="*/ 12178355 w 12192000"/>
              <a:gd name="connsiteY2" fmla="*/ 2942477 h 4594806"/>
              <a:gd name="connsiteX3" fmla="*/ 2 w 12192000"/>
              <a:gd name="connsiteY3" fmla="*/ 4594806 h 4594806"/>
              <a:gd name="connsiteX4" fmla="*/ 0 w 12192000"/>
              <a:gd name="connsiteY4" fmla="*/ 0 h 4594806"/>
              <a:gd name="connsiteX0" fmla="*/ 0 w 12216590"/>
              <a:gd name="connsiteY0" fmla="*/ 0 h 4594806"/>
              <a:gd name="connsiteX1" fmla="*/ 12192000 w 12216590"/>
              <a:gd name="connsiteY1" fmla="*/ 0 h 4594806"/>
              <a:gd name="connsiteX2" fmla="*/ 12216163 w 12216590"/>
              <a:gd name="connsiteY2" fmla="*/ 2942477 h 4594806"/>
              <a:gd name="connsiteX3" fmla="*/ 2 w 12216590"/>
              <a:gd name="connsiteY3" fmla="*/ 4594806 h 4594806"/>
              <a:gd name="connsiteX4" fmla="*/ 0 w 12216590"/>
              <a:gd name="connsiteY4" fmla="*/ 0 h 4594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16590" h="4594806">
                <a:moveTo>
                  <a:pt x="0" y="0"/>
                </a:moveTo>
                <a:lnTo>
                  <a:pt x="12192000" y="0"/>
                </a:lnTo>
                <a:cubicBezTo>
                  <a:pt x="12187452" y="980826"/>
                  <a:pt x="12220711" y="1961651"/>
                  <a:pt x="12216163" y="2942477"/>
                </a:cubicBezTo>
                <a:lnTo>
                  <a:pt x="2" y="4594806"/>
                </a:lnTo>
                <a:cubicBezTo>
                  <a:pt x="2" y="3030543"/>
                  <a:pt x="0" y="1564263"/>
                  <a:pt x="0" y="0"/>
                </a:cubicBez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5831BBD1-5E3C-8B35-5763-2AC3EABEF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84" y="3271837"/>
            <a:ext cx="5046715" cy="261228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l-GR" sz="4400" dirty="0"/>
              <a:t>Σας ευχαριστώ</a:t>
            </a:r>
            <a:r>
              <a:rPr lang="en-US" sz="4400" dirty="0"/>
              <a:t> </a:t>
            </a:r>
            <a:r>
              <a:rPr lang="el-GR" sz="4400" dirty="0"/>
              <a:t>πολύ</a:t>
            </a:r>
            <a:r>
              <a:rPr lang="en-US" sz="4400" dirty="0"/>
              <a:t> !</a:t>
            </a:r>
          </a:p>
        </p:txBody>
      </p:sp>
      <p:pic>
        <p:nvPicPr>
          <p:cNvPr id="8" name="Εικόνα 7" descr="Εικόνα που περιέχει μπουκάλι νερού, μπλε, Εργαστηριακός εξοπλισμός, πλαστικό μπουκάλι&#10;&#10;Περιγραφή που δημιουργήθηκε αυτόματα">
            <a:extLst>
              <a:ext uri="{FF2B5EF4-FFF2-40B4-BE49-F238E27FC236}">
                <a16:creationId xmlns:a16="http://schemas.microsoft.com/office/drawing/2014/main" id="{A65ED80D-84BF-61BF-E38E-FCCBE465DC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" r="8541" b="-1"/>
          <a:stretch/>
        </p:blipFill>
        <p:spPr bwMode="auto">
          <a:xfrm>
            <a:off x="7719947" y="11"/>
            <a:ext cx="4472063" cy="6859279"/>
          </a:xfrm>
          <a:custGeom>
            <a:avLst/>
            <a:gdLst/>
            <a:ahLst/>
            <a:cxnLst/>
            <a:rect l="l" t="t" r="r" b="b"/>
            <a:pathLst>
              <a:path w="4472063" h="6859279">
                <a:moveTo>
                  <a:pt x="4472063" y="0"/>
                </a:moveTo>
                <a:lnTo>
                  <a:pt x="4472063" y="6858000"/>
                </a:lnTo>
                <a:lnTo>
                  <a:pt x="0" y="6859279"/>
                </a:lnTo>
                <a:lnTo>
                  <a:pt x="2245850" y="3015"/>
                </a:lnTo>
                <a:close/>
              </a:path>
            </a:pathLst>
          </a:cu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Εικόνα που περιέχει μοτίβο, χαρτί περιτυλίγματος&#10;&#10;Περιγραφή που δημιουργήθηκε αυτόματα">
            <a:extLst>
              <a:ext uri="{FF2B5EF4-FFF2-40B4-BE49-F238E27FC236}">
                <a16:creationId xmlns:a16="http://schemas.microsoft.com/office/drawing/2014/main" id="{0F4178C7-A3F7-CCCE-DC18-D05A7031625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104" r="35890" b="-2"/>
          <a:stretch/>
        </p:blipFill>
        <p:spPr>
          <a:xfrm>
            <a:off x="3645300" y="-11938"/>
            <a:ext cx="6324380" cy="6869928"/>
          </a:xfrm>
          <a:custGeom>
            <a:avLst/>
            <a:gdLst/>
            <a:ahLst/>
            <a:cxnLst/>
            <a:rect l="l" t="t" r="r" b="b"/>
            <a:pathLst>
              <a:path w="6324380" h="6869928">
                <a:moveTo>
                  <a:pt x="0" y="0"/>
                </a:moveTo>
                <a:lnTo>
                  <a:pt x="6324135" y="0"/>
                </a:lnTo>
                <a:lnTo>
                  <a:pt x="6324380" y="1"/>
                </a:lnTo>
                <a:lnTo>
                  <a:pt x="4076963" y="6869928"/>
                </a:lnTo>
                <a:lnTo>
                  <a:pt x="2059470" y="6869928"/>
                </a:lnTo>
                <a:close/>
              </a:path>
            </a:pathLst>
          </a:cu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FDF9A967-A2F5-4745-B54A-0ACE914643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0" y="0"/>
            <a:ext cx="5216056" cy="1781033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D6FA3ECB-DB35-4534-9222-CCAF8377F1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728668" y="-11927"/>
            <a:ext cx="2242269" cy="6869926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A331EC44-7B20-4037-8EFA-491E0AD3FD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8948739" y="1"/>
            <a:ext cx="3243261" cy="111442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D0712C9B-2454-487B-95B6-6C5AEB6C0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786653"/>
            <a:ext cx="8849802" cy="107139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693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A6CA7A60-8DF8-4B78-BFE3-B372B90AB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id="{FF4BD241-F172-410B-B0DE-9D7344B35B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1" y="0"/>
            <a:ext cx="4850735" cy="6857998"/>
          </a:xfrm>
          <a:custGeom>
            <a:avLst/>
            <a:gdLst>
              <a:gd name="connsiteX0" fmla="*/ 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0 w 5803153"/>
              <a:gd name="connsiteY4" fmla="*/ 0 h 6857998"/>
              <a:gd name="connsiteX0" fmla="*/ 1016000 w 5803153"/>
              <a:gd name="connsiteY0" fmla="*/ 0 h 6857998"/>
              <a:gd name="connsiteX1" fmla="*/ 5803153 w 5803153"/>
              <a:gd name="connsiteY1" fmla="*/ 0 h 6857998"/>
              <a:gd name="connsiteX2" fmla="*/ 5803153 w 5803153"/>
              <a:gd name="connsiteY2" fmla="*/ 6857998 h 6857998"/>
              <a:gd name="connsiteX3" fmla="*/ 0 w 5803153"/>
              <a:gd name="connsiteY3" fmla="*/ 6857998 h 6857998"/>
              <a:gd name="connsiteX4" fmla="*/ 1016000 w 5803153"/>
              <a:gd name="connsiteY4" fmla="*/ 0 h 6857998"/>
              <a:gd name="connsiteX0" fmla="*/ 1338729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338729 w 6125882"/>
              <a:gd name="connsiteY4" fmla="*/ 0 h 6857998"/>
              <a:gd name="connsiteX0" fmla="*/ 1697317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1697317 w 6125882"/>
              <a:gd name="connsiteY4" fmla="*/ 0 h 6857998"/>
              <a:gd name="connsiteX0" fmla="*/ 2702091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702091 w 6125882"/>
              <a:gd name="connsiteY4" fmla="*/ 0 h 6857998"/>
              <a:gd name="connsiteX0" fmla="*/ 2320626 w 6125882"/>
              <a:gd name="connsiteY0" fmla="*/ 0 h 6857998"/>
              <a:gd name="connsiteX1" fmla="*/ 6125882 w 6125882"/>
              <a:gd name="connsiteY1" fmla="*/ 0 h 6857998"/>
              <a:gd name="connsiteX2" fmla="*/ 6125882 w 6125882"/>
              <a:gd name="connsiteY2" fmla="*/ 6857998 h 6857998"/>
              <a:gd name="connsiteX3" fmla="*/ 0 w 6125882"/>
              <a:gd name="connsiteY3" fmla="*/ 6846045 h 6857998"/>
              <a:gd name="connsiteX4" fmla="*/ 2320626 w 6125882"/>
              <a:gd name="connsiteY4" fmla="*/ 0 h 6857998"/>
              <a:gd name="connsiteX0" fmla="*/ 2034528 w 5839784"/>
              <a:gd name="connsiteY0" fmla="*/ 0 h 6857998"/>
              <a:gd name="connsiteX1" fmla="*/ 5839784 w 5839784"/>
              <a:gd name="connsiteY1" fmla="*/ 0 h 6857998"/>
              <a:gd name="connsiteX2" fmla="*/ 5839784 w 5839784"/>
              <a:gd name="connsiteY2" fmla="*/ 6857998 h 6857998"/>
              <a:gd name="connsiteX3" fmla="*/ 0 w 5839784"/>
              <a:gd name="connsiteY3" fmla="*/ 6856093 h 6857998"/>
              <a:gd name="connsiteX4" fmla="*/ 2034528 w 5839784"/>
              <a:gd name="connsiteY4" fmla="*/ 0 h 6857998"/>
              <a:gd name="connsiteX0" fmla="*/ 2482758 w 5839784"/>
              <a:gd name="connsiteY0" fmla="*/ 10951 h 6857998"/>
              <a:gd name="connsiteX1" fmla="*/ 5839784 w 5839784"/>
              <a:gd name="connsiteY1" fmla="*/ 0 h 6857998"/>
              <a:gd name="connsiteX2" fmla="*/ 5839784 w 5839784"/>
              <a:gd name="connsiteY2" fmla="*/ 6857998 h 6857998"/>
              <a:gd name="connsiteX3" fmla="*/ 0 w 5839784"/>
              <a:gd name="connsiteY3" fmla="*/ 6856093 h 6857998"/>
              <a:gd name="connsiteX4" fmla="*/ 2482758 w 5839784"/>
              <a:gd name="connsiteY4" fmla="*/ 10951 h 6857998"/>
              <a:gd name="connsiteX0" fmla="*/ 2495565 w 5839784"/>
              <a:gd name="connsiteY0" fmla="*/ 0 h 6857998"/>
              <a:gd name="connsiteX1" fmla="*/ 5839784 w 5839784"/>
              <a:gd name="connsiteY1" fmla="*/ 0 h 6857998"/>
              <a:gd name="connsiteX2" fmla="*/ 5839784 w 5839784"/>
              <a:gd name="connsiteY2" fmla="*/ 6857998 h 6857998"/>
              <a:gd name="connsiteX3" fmla="*/ 0 w 5839784"/>
              <a:gd name="connsiteY3" fmla="*/ 6856093 h 6857998"/>
              <a:gd name="connsiteX4" fmla="*/ 2495565 w 5839784"/>
              <a:gd name="connsiteY4" fmla="*/ 0 h 6857998"/>
              <a:gd name="connsiteX0" fmla="*/ 2328480 w 5672699"/>
              <a:gd name="connsiteY0" fmla="*/ 0 h 6857998"/>
              <a:gd name="connsiteX1" fmla="*/ 5672699 w 5672699"/>
              <a:gd name="connsiteY1" fmla="*/ 0 h 6857998"/>
              <a:gd name="connsiteX2" fmla="*/ 5672699 w 5672699"/>
              <a:gd name="connsiteY2" fmla="*/ 6857998 h 6857998"/>
              <a:gd name="connsiteX3" fmla="*/ 0 w 5672699"/>
              <a:gd name="connsiteY3" fmla="*/ 6856093 h 6857998"/>
              <a:gd name="connsiteX4" fmla="*/ 2328480 w 5672699"/>
              <a:gd name="connsiteY4" fmla="*/ 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72699" h="6857998">
                <a:moveTo>
                  <a:pt x="2328480" y="0"/>
                </a:moveTo>
                <a:lnTo>
                  <a:pt x="5672699" y="0"/>
                </a:lnTo>
                <a:lnTo>
                  <a:pt x="5672699" y="6857998"/>
                </a:lnTo>
                <a:lnTo>
                  <a:pt x="0" y="6856093"/>
                </a:lnTo>
                <a:lnTo>
                  <a:pt x="23284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491C6627-EB7C-FD48-18DB-1C61D5D8D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0734" y="45022"/>
            <a:ext cx="2490534" cy="499233"/>
          </a:xfrm>
        </p:spPr>
        <p:txBody>
          <a:bodyPr anchor="t">
            <a:normAutofit fontScale="90000"/>
          </a:bodyPr>
          <a:lstStyle/>
          <a:p>
            <a:r>
              <a:rPr lang="el-GR" sz="3600" dirty="0"/>
              <a:t>Περίληψη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1CEFB97-33B1-4F90-A6B8-EAA26EEA1E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5793" y="4305300"/>
            <a:ext cx="4515220" cy="25527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 3">
            <a:extLst>
              <a:ext uri="{FF2B5EF4-FFF2-40B4-BE49-F238E27FC236}">
                <a16:creationId xmlns:a16="http://schemas.microsoft.com/office/drawing/2014/main" id="{4DE8B8AD-874B-4609-C32D-25BE80554675}"/>
              </a:ext>
            </a:extLst>
          </p:cNvPr>
          <p:cNvSpPr/>
          <p:nvPr/>
        </p:nvSpPr>
        <p:spPr>
          <a:xfrm>
            <a:off x="437022" y="694427"/>
            <a:ext cx="4696231" cy="1053788"/>
          </a:xfrm>
          <a:custGeom>
            <a:avLst/>
            <a:gdLst>
              <a:gd name="connsiteX0" fmla="*/ 0 w 4696231"/>
              <a:gd name="connsiteY0" fmla="*/ 105379 h 1053788"/>
              <a:gd name="connsiteX1" fmla="*/ 105379 w 4696231"/>
              <a:gd name="connsiteY1" fmla="*/ 0 h 1053788"/>
              <a:gd name="connsiteX2" fmla="*/ 4590852 w 4696231"/>
              <a:gd name="connsiteY2" fmla="*/ 0 h 1053788"/>
              <a:gd name="connsiteX3" fmla="*/ 4696231 w 4696231"/>
              <a:gd name="connsiteY3" fmla="*/ 105379 h 1053788"/>
              <a:gd name="connsiteX4" fmla="*/ 4696231 w 4696231"/>
              <a:gd name="connsiteY4" fmla="*/ 948409 h 1053788"/>
              <a:gd name="connsiteX5" fmla="*/ 4590852 w 4696231"/>
              <a:gd name="connsiteY5" fmla="*/ 1053788 h 1053788"/>
              <a:gd name="connsiteX6" fmla="*/ 105379 w 4696231"/>
              <a:gd name="connsiteY6" fmla="*/ 1053788 h 1053788"/>
              <a:gd name="connsiteX7" fmla="*/ 0 w 4696231"/>
              <a:gd name="connsiteY7" fmla="*/ 948409 h 1053788"/>
              <a:gd name="connsiteX8" fmla="*/ 0 w 4696231"/>
              <a:gd name="connsiteY8" fmla="*/ 105379 h 105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96231" h="1053788">
                <a:moveTo>
                  <a:pt x="0" y="105379"/>
                </a:moveTo>
                <a:cubicBezTo>
                  <a:pt x="0" y="47180"/>
                  <a:pt x="47180" y="0"/>
                  <a:pt x="105379" y="0"/>
                </a:cubicBezTo>
                <a:lnTo>
                  <a:pt x="4590852" y="0"/>
                </a:lnTo>
                <a:cubicBezTo>
                  <a:pt x="4649051" y="0"/>
                  <a:pt x="4696231" y="47180"/>
                  <a:pt x="4696231" y="105379"/>
                </a:cubicBezTo>
                <a:lnTo>
                  <a:pt x="4696231" y="948409"/>
                </a:lnTo>
                <a:cubicBezTo>
                  <a:pt x="4696231" y="1006608"/>
                  <a:pt x="4649051" y="1053788"/>
                  <a:pt x="4590852" y="1053788"/>
                </a:cubicBezTo>
                <a:lnTo>
                  <a:pt x="105379" y="1053788"/>
                </a:lnTo>
                <a:cubicBezTo>
                  <a:pt x="47180" y="1053788"/>
                  <a:pt x="0" y="1006608"/>
                  <a:pt x="0" y="948409"/>
                </a:cubicBezTo>
                <a:lnTo>
                  <a:pt x="0" y="10537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42294" tIns="42294" rIns="42294" bIns="42294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l-GR" sz="1800" b="1" kern="1200" dirty="0"/>
              <a:t>ΣΤΟΧΟΣ: Σύνθεση</a:t>
            </a:r>
            <a:r>
              <a:rPr lang="en-US" sz="1800" kern="1200" dirty="0"/>
              <a:t> </a:t>
            </a:r>
            <a:r>
              <a:rPr lang="el-GR" sz="1800" kern="1200" dirty="0"/>
              <a:t>Φωτοευαισθητοποιητών (</a:t>
            </a:r>
            <a:r>
              <a:rPr lang="en-US" sz="1800" kern="1200" dirty="0"/>
              <a:t>PS)</a:t>
            </a:r>
            <a:r>
              <a:rPr lang="el-GR" sz="1800" kern="1200" dirty="0"/>
              <a:t> 3</a:t>
            </a:r>
            <a:r>
              <a:rPr lang="el-GR" sz="1800" kern="1200" baseline="30000" dirty="0"/>
              <a:t>ης</a:t>
            </a:r>
            <a:r>
              <a:rPr lang="el-GR" sz="1800" kern="1200" dirty="0"/>
              <a:t> Γενιάς για εφαρμογή στην </a:t>
            </a:r>
            <a:r>
              <a:rPr lang="el-GR" sz="1800" b="1" kern="1200" dirty="0"/>
              <a:t>Φωτοδυναμική Θεραπεία</a:t>
            </a:r>
            <a:r>
              <a:rPr lang="el-GR" sz="1800" kern="1200" dirty="0"/>
              <a:t> (</a:t>
            </a:r>
            <a:r>
              <a:rPr lang="en-US" sz="1800" kern="1200" dirty="0"/>
              <a:t>PDT).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8A0CBFF-C19A-3C2F-2972-7D31F2FD02C4}"/>
              </a:ext>
            </a:extLst>
          </p:cNvPr>
          <p:cNvSpPr/>
          <p:nvPr/>
        </p:nvSpPr>
        <p:spPr>
          <a:xfrm>
            <a:off x="741076" y="2433178"/>
            <a:ext cx="4909244" cy="1053788"/>
          </a:xfrm>
          <a:custGeom>
            <a:avLst/>
            <a:gdLst>
              <a:gd name="connsiteX0" fmla="*/ 0 w 4909244"/>
              <a:gd name="connsiteY0" fmla="*/ 105379 h 1053788"/>
              <a:gd name="connsiteX1" fmla="*/ 105379 w 4909244"/>
              <a:gd name="connsiteY1" fmla="*/ 0 h 1053788"/>
              <a:gd name="connsiteX2" fmla="*/ 4803865 w 4909244"/>
              <a:gd name="connsiteY2" fmla="*/ 0 h 1053788"/>
              <a:gd name="connsiteX3" fmla="*/ 4909244 w 4909244"/>
              <a:gd name="connsiteY3" fmla="*/ 105379 h 1053788"/>
              <a:gd name="connsiteX4" fmla="*/ 4909244 w 4909244"/>
              <a:gd name="connsiteY4" fmla="*/ 948409 h 1053788"/>
              <a:gd name="connsiteX5" fmla="*/ 4803865 w 4909244"/>
              <a:gd name="connsiteY5" fmla="*/ 1053788 h 1053788"/>
              <a:gd name="connsiteX6" fmla="*/ 105379 w 4909244"/>
              <a:gd name="connsiteY6" fmla="*/ 1053788 h 1053788"/>
              <a:gd name="connsiteX7" fmla="*/ 0 w 4909244"/>
              <a:gd name="connsiteY7" fmla="*/ 948409 h 1053788"/>
              <a:gd name="connsiteX8" fmla="*/ 0 w 4909244"/>
              <a:gd name="connsiteY8" fmla="*/ 105379 h 105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09244" h="1053788">
                <a:moveTo>
                  <a:pt x="0" y="105379"/>
                </a:moveTo>
                <a:cubicBezTo>
                  <a:pt x="0" y="47180"/>
                  <a:pt x="47180" y="0"/>
                  <a:pt x="105379" y="0"/>
                </a:cubicBezTo>
                <a:lnTo>
                  <a:pt x="4803865" y="0"/>
                </a:lnTo>
                <a:cubicBezTo>
                  <a:pt x="4862064" y="0"/>
                  <a:pt x="4909244" y="47180"/>
                  <a:pt x="4909244" y="105379"/>
                </a:cubicBezTo>
                <a:lnTo>
                  <a:pt x="4909244" y="948409"/>
                </a:lnTo>
                <a:cubicBezTo>
                  <a:pt x="4909244" y="1006608"/>
                  <a:pt x="4862064" y="1053788"/>
                  <a:pt x="4803865" y="1053788"/>
                </a:cubicBezTo>
                <a:lnTo>
                  <a:pt x="105379" y="1053788"/>
                </a:lnTo>
                <a:cubicBezTo>
                  <a:pt x="47180" y="1053788"/>
                  <a:pt x="0" y="1006608"/>
                  <a:pt x="0" y="948409"/>
                </a:cubicBezTo>
                <a:lnTo>
                  <a:pt x="0" y="10537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42294" tIns="42294" rIns="42294" bIns="42294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l-GR" sz="1800" b="1" kern="1200" dirty="0"/>
              <a:t>Υβριδικά Υλικά</a:t>
            </a:r>
            <a:r>
              <a:rPr lang="el-GR" sz="1800" kern="1200" dirty="0"/>
              <a:t>: Τελείες Άνθρακα (</a:t>
            </a:r>
            <a:r>
              <a:rPr lang="en-US" sz="1800" kern="1200" dirty="0"/>
              <a:t>N-CDs)</a:t>
            </a:r>
            <a:r>
              <a:rPr lang="el-GR" sz="1800" kern="1200" dirty="0"/>
              <a:t>, Φθαλοκυανίνη Ψευδαργύρου</a:t>
            </a:r>
            <a:r>
              <a:rPr lang="en-US" sz="1800" kern="1200" dirty="0"/>
              <a:t> (ZnPc)</a:t>
            </a:r>
            <a:r>
              <a:rPr lang="el-GR" sz="1800" kern="1200" dirty="0"/>
              <a:t>, </a:t>
            </a:r>
            <a:r>
              <a:rPr lang="en-US" sz="1800" kern="1200" dirty="0"/>
              <a:t>PNIPAM.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76A72523-2D87-861D-185C-16AADA67A622}"/>
              </a:ext>
            </a:extLst>
          </p:cNvPr>
          <p:cNvSpPr/>
          <p:nvPr/>
        </p:nvSpPr>
        <p:spPr>
          <a:xfrm rot="18289469">
            <a:off x="5333714" y="2340315"/>
            <a:ext cx="1476245" cy="27658"/>
          </a:xfrm>
          <a:custGeom>
            <a:avLst/>
            <a:gdLst>
              <a:gd name="connsiteX0" fmla="*/ 0 w 1476245"/>
              <a:gd name="connsiteY0" fmla="*/ 13829 h 27658"/>
              <a:gd name="connsiteX1" fmla="*/ 1476245 w 1476245"/>
              <a:gd name="connsiteY1" fmla="*/ 13829 h 27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6245" h="27658">
                <a:moveTo>
                  <a:pt x="0" y="13829"/>
                </a:moveTo>
                <a:lnTo>
                  <a:pt x="1476245" y="13829"/>
                </a:lnTo>
              </a:path>
            </a:pathLst>
          </a:custGeom>
          <a:noFill/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6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3915" tIns="-23078" rIns="713917" bIns="-23077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D394F21-97CD-6CFD-E198-E75FE2573D15}"/>
              </a:ext>
            </a:extLst>
          </p:cNvPr>
          <p:cNvSpPr/>
          <p:nvPr/>
        </p:nvSpPr>
        <p:spPr>
          <a:xfrm>
            <a:off x="6493352" y="1221321"/>
            <a:ext cx="4209254" cy="1053788"/>
          </a:xfrm>
          <a:custGeom>
            <a:avLst/>
            <a:gdLst>
              <a:gd name="connsiteX0" fmla="*/ 0 w 4209254"/>
              <a:gd name="connsiteY0" fmla="*/ 105379 h 1053788"/>
              <a:gd name="connsiteX1" fmla="*/ 105379 w 4209254"/>
              <a:gd name="connsiteY1" fmla="*/ 0 h 1053788"/>
              <a:gd name="connsiteX2" fmla="*/ 4103875 w 4209254"/>
              <a:gd name="connsiteY2" fmla="*/ 0 h 1053788"/>
              <a:gd name="connsiteX3" fmla="*/ 4209254 w 4209254"/>
              <a:gd name="connsiteY3" fmla="*/ 105379 h 1053788"/>
              <a:gd name="connsiteX4" fmla="*/ 4209254 w 4209254"/>
              <a:gd name="connsiteY4" fmla="*/ 948409 h 1053788"/>
              <a:gd name="connsiteX5" fmla="*/ 4103875 w 4209254"/>
              <a:gd name="connsiteY5" fmla="*/ 1053788 h 1053788"/>
              <a:gd name="connsiteX6" fmla="*/ 105379 w 4209254"/>
              <a:gd name="connsiteY6" fmla="*/ 1053788 h 1053788"/>
              <a:gd name="connsiteX7" fmla="*/ 0 w 4209254"/>
              <a:gd name="connsiteY7" fmla="*/ 948409 h 1053788"/>
              <a:gd name="connsiteX8" fmla="*/ 0 w 4209254"/>
              <a:gd name="connsiteY8" fmla="*/ 105379 h 105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09254" h="1053788">
                <a:moveTo>
                  <a:pt x="0" y="105379"/>
                </a:moveTo>
                <a:cubicBezTo>
                  <a:pt x="0" y="47180"/>
                  <a:pt x="47180" y="0"/>
                  <a:pt x="105379" y="0"/>
                </a:cubicBezTo>
                <a:lnTo>
                  <a:pt x="4103875" y="0"/>
                </a:lnTo>
                <a:cubicBezTo>
                  <a:pt x="4162074" y="0"/>
                  <a:pt x="4209254" y="47180"/>
                  <a:pt x="4209254" y="105379"/>
                </a:cubicBezTo>
                <a:lnTo>
                  <a:pt x="4209254" y="948409"/>
                </a:lnTo>
                <a:cubicBezTo>
                  <a:pt x="4209254" y="1006608"/>
                  <a:pt x="4162074" y="1053788"/>
                  <a:pt x="4103875" y="1053788"/>
                </a:cubicBezTo>
                <a:lnTo>
                  <a:pt x="105379" y="1053788"/>
                </a:lnTo>
                <a:cubicBezTo>
                  <a:pt x="47180" y="1053788"/>
                  <a:pt x="0" y="1006608"/>
                  <a:pt x="0" y="948409"/>
                </a:cubicBezTo>
                <a:lnTo>
                  <a:pt x="0" y="10537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834" tIns="44834" rIns="44834" bIns="44834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solidFill>
                  <a:schemeClr val="tx1"/>
                </a:solidFill>
              </a:rPr>
              <a:t>PNIPAM</a:t>
            </a:r>
            <a:r>
              <a:rPr lang="en-US" sz="2200" kern="1200" dirty="0">
                <a:solidFill>
                  <a:schemeClr val="tx1"/>
                </a:solidFill>
              </a:rPr>
              <a:t>: </a:t>
            </a:r>
            <a:r>
              <a:rPr lang="el-GR" sz="2200" kern="1200" dirty="0">
                <a:solidFill>
                  <a:schemeClr val="tx1"/>
                </a:solidFill>
              </a:rPr>
              <a:t>φορέας, προστασία </a:t>
            </a:r>
            <a:r>
              <a:rPr lang="en-US" sz="2200" kern="1200" dirty="0">
                <a:solidFill>
                  <a:schemeClr val="tx1"/>
                </a:solidFill>
              </a:rPr>
              <a:t>ZnPc,</a:t>
            </a:r>
            <a:r>
              <a:rPr lang="el-GR" sz="2200" kern="1200" dirty="0">
                <a:solidFill>
                  <a:schemeClr val="tx1"/>
                </a:solidFill>
              </a:rPr>
              <a:t> ↑ κυτταρικής πρόσληψης</a:t>
            </a:r>
            <a:endParaRPr lang="en-US" sz="2200" kern="1200" dirty="0">
              <a:solidFill>
                <a:schemeClr val="tx1"/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E1A6B7D4-CF28-A64A-BEC9-F36F43758EFB}"/>
              </a:ext>
            </a:extLst>
          </p:cNvPr>
          <p:cNvSpPr/>
          <p:nvPr/>
        </p:nvSpPr>
        <p:spPr>
          <a:xfrm>
            <a:off x="5650320" y="2946244"/>
            <a:ext cx="843031" cy="27658"/>
          </a:xfrm>
          <a:custGeom>
            <a:avLst/>
            <a:gdLst>
              <a:gd name="connsiteX0" fmla="*/ 0 w 843031"/>
              <a:gd name="connsiteY0" fmla="*/ 13829 h 27658"/>
              <a:gd name="connsiteX1" fmla="*/ 843031 w 843031"/>
              <a:gd name="connsiteY1" fmla="*/ 13829 h 27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3031" h="27658">
                <a:moveTo>
                  <a:pt x="0" y="13829"/>
                </a:moveTo>
                <a:lnTo>
                  <a:pt x="843031" y="13829"/>
                </a:lnTo>
              </a:path>
            </a:pathLst>
          </a:custGeom>
          <a:noFill/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6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13140" tIns="-7247" rIns="413140" bIns="-7246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209646E-7F6B-326D-775D-782CB527C3AE}"/>
              </a:ext>
            </a:extLst>
          </p:cNvPr>
          <p:cNvSpPr/>
          <p:nvPr/>
        </p:nvSpPr>
        <p:spPr>
          <a:xfrm>
            <a:off x="6493352" y="2433178"/>
            <a:ext cx="4278151" cy="1053788"/>
          </a:xfrm>
          <a:custGeom>
            <a:avLst/>
            <a:gdLst>
              <a:gd name="connsiteX0" fmla="*/ 0 w 4278151"/>
              <a:gd name="connsiteY0" fmla="*/ 105379 h 1053788"/>
              <a:gd name="connsiteX1" fmla="*/ 105379 w 4278151"/>
              <a:gd name="connsiteY1" fmla="*/ 0 h 1053788"/>
              <a:gd name="connsiteX2" fmla="*/ 4172772 w 4278151"/>
              <a:gd name="connsiteY2" fmla="*/ 0 h 1053788"/>
              <a:gd name="connsiteX3" fmla="*/ 4278151 w 4278151"/>
              <a:gd name="connsiteY3" fmla="*/ 105379 h 1053788"/>
              <a:gd name="connsiteX4" fmla="*/ 4278151 w 4278151"/>
              <a:gd name="connsiteY4" fmla="*/ 948409 h 1053788"/>
              <a:gd name="connsiteX5" fmla="*/ 4172772 w 4278151"/>
              <a:gd name="connsiteY5" fmla="*/ 1053788 h 1053788"/>
              <a:gd name="connsiteX6" fmla="*/ 105379 w 4278151"/>
              <a:gd name="connsiteY6" fmla="*/ 1053788 h 1053788"/>
              <a:gd name="connsiteX7" fmla="*/ 0 w 4278151"/>
              <a:gd name="connsiteY7" fmla="*/ 948409 h 1053788"/>
              <a:gd name="connsiteX8" fmla="*/ 0 w 4278151"/>
              <a:gd name="connsiteY8" fmla="*/ 105379 h 105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78151" h="1053788">
                <a:moveTo>
                  <a:pt x="0" y="105379"/>
                </a:moveTo>
                <a:cubicBezTo>
                  <a:pt x="0" y="47180"/>
                  <a:pt x="47180" y="0"/>
                  <a:pt x="105379" y="0"/>
                </a:cubicBezTo>
                <a:lnTo>
                  <a:pt x="4172772" y="0"/>
                </a:lnTo>
                <a:cubicBezTo>
                  <a:pt x="4230971" y="0"/>
                  <a:pt x="4278151" y="47180"/>
                  <a:pt x="4278151" y="105379"/>
                </a:cubicBezTo>
                <a:lnTo>
                  <a:pt x="4278151" y="948409"/>
                </a:lnTo>
                <a:cubicBezTo>
                  <a:pt x="4278151" y="1006608"/>
                  <a:pt x="4230971" y="1053788"/>
                  <a:pt x="4172772" y="1053788"/>
                </a:cubicBezTo>
                <a:lnTo>
                  <a:pt x="105379" y="1053788"/>
                </a:lnTo>
                <a:cubicBezTo>
                  <a:pt x="47180" y="1053788"/>
                  <a:pt x="0" y="1006608"/>
                  <a:pt x="0" y="948409"/>
                </a:cubicBezTo>
                <a:lnTo>
                  <a:pt x="0" y="10537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834" tIns="44834" rIns="44834" bIns="44834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solidFill>
                  <a:schemeClr val="tx1"/>
                </a:solidFill>
              </a:rPr>
              <a:t>N-CDs</a:t>
            </a:r>
            <a:r>
              <a:rPr lang="en-US" sz="2200" kern="1200" dirty="0">
                <a:solidFill>
                  <a:schemeClr val="tx1"/>
                </a:solidFill>
              </a:rPr>
              <a:t>: </a:t>
            </a:r>
            <a:r>
              <a:rPr lang="el-GR" sz="2200" kern="1200" dirty="0">
                <a:solidFill>
                  <a:schemeClr val="tx1"/>
                </a:solidFill>
              </a:rPr>
              <a:t>βιοαπεικόνιση, ↑ μηχανικών ιδιοτήτων ΡΝΙΡΑΜ, παραγωγή </a:t>
            </a:r>
            <a:r>
              <a:rPr lang="en-US" sz="2200" kern="1200" dirty="0">
                <a:solidFill>
                  <a:schemeClr val="tx1"/>
                </a:solidFill>
              </a:rPr>
              <a:t>ROS</a:t>
            </a: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58DF38D-9A83-A9CB-65C5-C204B39771B3}"/>
              </a:ext>
            </a:extLst>
          </p:cNvPr>
          <p:cNvSpPr/>
          <p:nvPr/>
        </p:nvSpPr>
        <p:spPr>
          <a:xfrm rot="3310531">
            <a:off x="5333714" y="3552172"/>
            <a:ext cx="1476245" cy="27658"/>
          </a:xfrm>
          <a:custGeom>
            <a:avLst/>
            <a:gdLst>
              <a:gd name="connsiteX0" fmla="*/ 0 w 1476245"/>
              <a:gd name="connsiteY0" fmla="*/ 13829 h 27658"/>
              <a:gd name="connsiteX1" fmla="*/ 1476245 w 1476245"/>
              <a:gd name="connsiteY1" fmla="*/ 13829 h 27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76245" h="27658">
                <a:moveTo>
                  <a:pt x="0" y="13829"/>
                </a:moveTo>
                <a:lnTo>
                  <a:pt x="1476245" y="13829"/>
                </a:lnTo>
              </a:path>
            </a:pathLst>
          </a:custGeom>
          <a:noFill/>
        </p:spPr>
        <p:style>
          <a:lnRef idx="2">
            <a:schemeClr val="accent6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6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13916" tIns="-23078" rIns="713917" bIns="-23077" numCol="1" spcCol="1270" anchor="ctr" anchorCtr="0">
            <a:noAutofit/>
          </a:bodyPr>
          <a:lstStyle/>
          <a:p>
            <a:pPr marL="0" lvl="0" indent="0"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500" kern="1200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4C60C3BA-470F-2247-2F25-D5F542E6FC1D}"/>
              </a:ext>
            </a:extLst>
          </p:cNvPr>
          <p:cNvSpPr/>
          <p:nvPr/>
        </p:nvSpPr>
        <p:spPr>
          <a:xfrm>
            <a:off x="6493352" y="3645036"/>
            <a:ext cx="4209781" cy="1053788"/>
          </a:xfrm>
          <a:custGeom>
            <a:avLst/>
            <a:gdLst>
              <a:gd name="connsiteX0" fmla="*/ 0 w 4209781"/>
              <a:gd name="connsiteY0" fmla="*/ 105379 h 1053788"/>
              <a:gd name="connsiteX1" fmla="*/ 105379 w 4209781"/>
              <a:gd name="connsiteY1" fmla="*/ 0 h 1053788"/>
              <a:gd name="connsiteX2" fmla="*/ 4104402 w 4209781"/>
              <a:gd name="connsiteY2" fmla="*/ 0 h 1053788"/>
              <a:gd name="connsiteX3" fmla="*/ 4209781 w 4209781"/>
              <a:gd name="connsiteY3" fmla="*/ 105379 h 1053788"/>
              <a:gd name="connsiteX4" fmla="*/ 4209781 w 4209781"/>
              <a:gd name="connsiteY4" fmla="*/ 948409 h 1053788"/>
              <a:gd name="connsiteX5" fmla="*/ 4104402 w 4209781"/>
              <a:gd name="connsiteY5" fmla="*/ 1053788 h 1053788"/>
              <a:gd name="connsiteX6" fmla="*/ 105379 w 4209781"/>
              <a:gd name="connsiteY6" fmla="*/ 1053788 h 1053788"/>
              <a:gd name="connsiteX7" fmla="*/ 0 w 4209781"/>
              <a:gd name="connsiteY7" fmla="*/ 948409 h 1053788"/>
              <a:gd name="connsiteX8" fmla="*/ 0 w 4209781"/>
              <a:gd name="connsiteY8" fmla="*/ 105379 h 105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09781" h="1053788">
                <a:moveTo>
                  <a:pt x="0" y="105379"/>
                </a:moveTo>
                <a:cubicBezTo>
                  <a:pt x="0" y="47180"/>
                  <a:pt x="47180" y="0"/>
                  <a:pt x="105379" y="0"/>
                </a:cubicBezTo>
                <a:lnTo>
                  <a:pt x="4104402" y="0"/>
                </a:lnTo>
                <a:cubicBezTo>
                  <a:pt x="4162601" y="0"/>
                  <a:pt x="4209781" y="47180"/>
                  <a:pt x="4209781" y="105379"/>
                </a:cubicBezTo>
                <a:lnTo>
                  <a:pt x="4209781" y="948409"/>
                </a:lnTo>
                <a:cubicBezTo>
                  <a:pt x="4209781" y="1006608"/>
                  <a:pt x="4162601" y="1053788"/>
                  <a:pt x="4104402" y="1053788"/>
                </a:cubicBezTo>
                <a:lnTo>
                  <a:pt x="105379" y="1053788"/>
                </a:lnTo>
                <a:cubicBezTo>
                  <a:pt x="47180" y="1053788"/>
                  <a:pt x="0" y="1006608"/>
                  <a:pt x="0" y="948409"/>
                </a:cubicBezTo>
                <a:lnTo>
                  <a:pt x="0" y="105379"/>
                </a:ln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44834" tIns="44834" rIns="44834" bIns="44834" numCol="1" spcCol="1270" anchor="ctr" anchorCtr="0">
            <a:noAutofit/>
          </a:bodyPr>
          <a:lstStyle/>
          <a:p>
            <a:pPr marL="0" lvl="0" indent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US" sz="2200" b="1" kern="1200" dirty="0">
                <a:solidFill>
                  <a:schemeClr val="tx1"/>
                </a:solidFill>
              </a:rPr>
              <a:t>ZnPc</a:t>
            </a:r>
            <a:r>
              <a:rPr lang="en-US" sz="2200" kern="1200" dirty="0">
                <a:solidFill>
                  <a:schemeClr val="tx1"/>
                </a:solidFill>
              </a:rPr>
              <a:t>: </a:t>
            </a:r>
            <a:r>
              <a:rPr lang="el-GR" sz="2200" kern="1200" dirty="0">
                <a:solidFill>
                  <a:schemeClr val="tx1"/>
                </a:solidFill>
              </a:rPr>
              <a:t>φωτοευαισθητοποιητής, φθορισμός</a:t>
            </a:r>
            <a:endParaRPr lang="en-US" sz="2200" kern="1200" dirty="0">
              <a:solidFill>
                <a:schemeClr val="tx1"/>
              </a:solidFill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DBD04D93-EEED-87BA-759E-66D209756F39}"/>
              </a:ext>
            </a:extLst>
          </p:cNvPr>
          <p:cNvSpPr/>
          <p:nvPr/>
        </p:nvSpPr>
        <p:spPr>
          <a:xfrm>
            <a:off x="741076" y="3645036"/>
            <a:ext cx="4686115" cy="1053788"/>
          </a:xfrm>
          <a:custGeom>
            <a:avLst/>
            <a:gdLst>
              <a:gd name="connsiteX0" fmla="*/ 0 w 4686115"/>
              <a:gd name="connsiteY0" fmla="*/ 105379 h 1053788"/>
              <a:gd name="connsiteX1" fmla="*/ 105379 w 4686115"/>
              <a:gd name="connsiteY1" fmla="*/ 0 h 1053788"/>
              <a:gd name="connsiteX2" fmla="*/ 4580736 w 4686115"/>
              <a:gd name="connsiteY2" fmla="*/ 0 h 1053788"/>
              <a:gd name="connsiteX3" fmla="*/ 4686115 w 4686115"/>
              <a:gd name="connsiteY3" fmla="*/ 105379 h 1053788"/>
              <a:gd name="connsiteX4" fmla="*/ 4686115 w 4686115"/>
              <a:gd name="connsiteY4" fmla="*/ 948409 h 1053788"/>
              <a:gd name="connsiteX5" fmla="*/ 4580736 w 4686115"/>
              <a:gd name="connsiteY5" fmla="*/ 1053788 h 1053788"/>
              <a:gd name="connsiteX6" fmla="*/ 105379 w 4686115"/>
              <a:gd name="connsiteY6" fmla="*/ 1053788 h 1053788"/>
              <a:gd name="connsiteX7" fmla="*/ 0 w 4686115"/>
              <a:gd name="connsiteY7" fmla="*/ 948409 h 1053788"/>
              <a:gd name="connsiteX8" fmla="*/ 0 w 4686115"/>
              <a:gd name="connsiteY8" fmla="*/ 105379 h 105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86115" h="1053788">
                <a:moveTo>
                  <a:pt x="0" y="105379"/>
                </a:moveTo>
                <a:cubicBezTo>
                  <a:pt x="0" y="47180"/>
                  <a:pt x="47180" y="0"/>
                  <a:pt x="105379" y="0"/>
                </a:cubicBezTo>
                <a:lnTo>
                  <a:pt x="4580736" y="0"/>
                </a:lnTo>
                <a:cubicBezTo>
                  <a:pt x="4638935" y="0"/>
                  <a:pt x="4686115" y="47180"/>
                  <a:pt x="4686115" y="105379"/>
                </a:cubicBezTo>
                <a:lnTo>
                  <a:pt x="4686115" y="948409"/>
                </a:lnTo>
                <a:cubicBezTo>
                  <a:pt x="4686115" y="1006608"/>
                  <a:pt x="4638935" y="1053788"/>
                  <a:pt x="4580736" y="1053788"/>
                </a:cubicBezTo>
                <a:lnTo>
                  <a:pt x="105379" y="1053788"/>
                </a:lnTo>
                <a:cubicBezTo>
                  <a:pt x="47180" y="1053788"/>
                  <a:pt x="0" y="1006608"/>
                  <a:pt x="0" y="948409"/>
                </a:cubicBezTo>
                <a:lnTo>
                  <a:pt x="0" y="10537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42294" tIns="42294" rIns="42294" bIns="42294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l-GR" sz="1800" b="1" kern="1200" dirty="0">
                <a:solidFill>
                  <a:schemeClr val="tx1"/>
                </a:solidFill>
              </a:rPr>
              <a:t>Χαρακτηρισμός</a:t>
            </a:r>
            <a:r>
              <a:rPr lang="el-GR" sz="1800" kern="1200" dirty="0"/>
              <a:t>: </a:t>
            </a:r>
            <a:r>
              <a:rPr lang="en-US" sz="1800" kern="1200" dirty="0"/>
              <a:t>DLS, ELS, UV-Vis, PL, FT-IR, ROS, Dark Toxicity</a:t>
            </a:r>
            <a:r>
              <a:rPr lang="el-GR" sz="1800" kern="1200" dirty="0"/>
              <a:t> (Α431, επιδερμικός καρκίνος)</a:t>
            </a:r>
            <a:r>
              <a:rPr lang="en-US" sz="1800" kern="1200" dirty="0"/>
              <a:t> 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C53983C-7B1D-24B0-0BA7-F92D27243F02}"/>
              </a:ext>
            </a:extLst>
          </p:cNvPr>
          <p:cNvSpPr/>
          <p:nvPr/>
        </p:nvSpPr>
        <p:spPr>
          <a:xfrm>
            <a:off x="741076" y="4856893"/>
            <a:ext cx="8700566" cy="1053788"/>
          </a:xfrm>
          <a:custGeom>
            <a:avLst/>
            <a:gdLst>
              <a:gd name="connsiteX0" fmla="*/ 0 w 8700566"/>
              <a:gd name="connsiteY0" fmla="*/ 105379 h 1053788"/>
              <a:gd name="connsiteX1" fmla="*/ 105379 w 8700566"/>
              <a:gd name="connsiteY1" fmla="*/ 0 h 1053788"/>
              <a:gd name="connsiteX2" fmla="*/ 8595187 w 8700566"/>
              <a:gd name="connsiteY2" fmla="*/ 0 h 1053788"/>
              <a:gd name="connsiteX3" fmla="*/ 8700566 w 8700566"/>
              <a:gd name="connsiteY3" fmla="*/ 105379 h 1053788"/>
              <a:gd name="connsiteX4" fmla="*/ 8700566 w 8700566"/>
              <a:gd name="connsiteY4" fmla="*/ 948409 h 1053788"/>
              <a:gd name="connsiteX5" fmla="*/ 8595187 w 8700566"/>
              <a:gd name="connsiteY5" fmla="*/ 1053788 h 1053788"/>
              <a:gd name="connsiteX6" fmla="*/ 105379 w 8700566"/>
              <a:gd name="connsiteY6" fmla="*/ 1053788 h 1053788"/>
              <a:gd name="connsiteX7" fmla="*/ 0 w 8700566"/>
              <a:gd name="connsiteY7" fmla="*/ 948409 h 1053788"/>
              <a:gd name="connsiteX8" fmla="*/ 0 w 8700566"/>
              <a:gd name="connsiteY8" fmla="*/ 105379 h 105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00566" h="1053788">
                <a:moveTo>
                  <a:pt x="0" y="105379"/>
                </a:moveTo>
                <a:cubicBezTo>
                  <a:pt x="0" y="47180"/>
                  <a:pt x="47180" y="0"/>
                  <a:pt x="105379" y="0"/>
                </a:cubicBezTo>
                <a:lnTo>
                  <a:pt x="8595187" y="0"/>
                </a:lnTo>
                <a:cubicBezTo>
                  <a:pt x="8653386" y="0"/>
                  <a:pt x="8700566" y="47180"/>
                  <a:pt x="8700566" y="105379"/>
                </a:cubicBezTo>
                <a:lnTo>
                  <a:pt x="8700566" y="948409"/>
                </a:lnTo>
                <a:cubicBezTo>
                  <a:pt x="8700566" y="1006608"/>
                  <a:pt x="8653386" y="1053788"/>
                  <a:pt x="8595187" y="1053788"/>
                </a:cubicBezTo>
                <a:lnTo>
                  <a:pt x="105379" y="1053788"/>
                </a:lnTo>
                <a:cubicBezTo>
                  <a:pt x="47180" y="1053788"/>
                  <a:pt x="0" y="1006608"/>
                  <a:pt x="0" y="948409"/>
                </a:cubicBezTo>
                <a:lnTo>
                  <a:pt x="0" y="10537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42294" tIns="42294" rIns="42294" bIns="42294" numCol="1" spcCol="1270" anchor="ctr" anchorCtr="0">
            <a:noAutofit/>
          </a:bodyPr>
          <a:lstStyle/>
          <a:p>
            <a:pPr marL="0" lvl="0" indent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l-GR" sz="1800" b="1" kern="1200" dirty="0"/>
              <a:t>Αποτέλεσμα</a:t>
            </a:r>
            <a:r>
              <a:rPr lang="el-GR" sz="1800" kern="1200" dirty="0"/>
              <a:t>: πολυλειτουργικά συστήματα με πολλαπλά κέντρα ενεργοποίησης, ↓ </a:t>
            </a:r>
            <a:r>
              <a:rPr lang="en-US" sz="1800" kern="1200" dirty="0"/>
              <a:t>dark toxicity ZnPc, </a:t>
            </a:r>
            <a:r>
              <a:rPr lang="el-GR" sz="1800" kern="1200" dirty="0"/>
              <a:t>ευρήματα για τις οπτικές ιδιότητες</a:t>
            </a:r>
            <a:endParaRPr lang="en-US" sz="1800" kern="1200" dirty="0"/>
          </a:p>
        </p:txBody>
      </p:sp>
    </p:spTree>
    <p:extLst>
      <p:ext uri="{BB962C8B-B14F-4D97-AF65-F5344CB8AC3E}">
        <p14:creationId xmlns:p14="http://schemas.microsoft.com/office/powerpoint/2010/main" val="512869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15F0A9D0-BB35-4CAB-B92D-E061B9D8E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52F5DE35-776B-4C7D-AF2E-514E68BDD2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0" y="0"/>
            <a:ext cx="698360" cy="57024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4A65E4E8-1272-4386-BDFE-0129D7A7E2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9642143" y="0"/>
            <a:ext cx="2549857" cy="207446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Straight Connector 1036">
            <a:extLst>
              <a:ext uri="{FF2B5EF4-FFF2-40B4-BE49-F238E27FC236}">
                <a16:creationId xmlns:a16="http://schemas.microsoft.com/office/drawing/2014/main" id="{A6515F51-DBC6-42B8-9C34-749F69BB65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897737" y="0"/>
            <a:ext cx="1294263" cy="599136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Τίτλος 1">
            <a:extLst>
              <a:ext uri="{FF2B5EF4-FFF2-40B4-BE49-F238E27FC236}">
                <a16:creationId xmlns:a16="http://schemas.microsoft.com/office/drawing/2014/main" id="{593F0457-BE20-D4D6-9051-AFBC7EB080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8360" y="194181"/>
            <a:ext cx="10529048" cy="1476375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l-GR" dirty="0"/>
              <a:t>Θεωρητικό μέρος Ι</a:t>
            </a:r>
          </a:p>
        </p:txBody>
      </p:sp>
      <p:cxnSp>
        <p:nvCxnSpPr>
          <p:cNvPr id="1039" name="Straight Connector 1038">
            <a:extLst>
              <a:ext uri="{FF2B5EF4-FFF2-40B4-BE49-F238E27FC236}">
                <a16:creationId xmlns:a16="http://schemas.microsoft.com/office/drawing/2014/main" id="{873F5967-4993-405D-A3E6-84DCEFF44C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2403086" cy="103723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685E871F-2B84-341F-59E1-5A71F6BB4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1467" y="1421166"/>
            <a:ext cx="8944250" cy="5509066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l-GR" sz="1700" b="1" dirty="0"/>
              <a:t>1) </a:t>
            </a:r>
            <a:r>
              <a:rPr lang="en-US" sz="1600" b="1" dirty="0"/>
              <a:t>Carbon Dots (CD): </a:t>
            </a:r>
            <a:r>
              <a:rPr lang="el-GR" sz="1600" dirty="0"/>
              <a:t>φθορίζοντα υλικά από </a:t>
            </a:r>
            <a:r>
              <a:rPr lang="en-US" sz="1600" dirty="0"/>
              <a:t>C</a:t>
            </a:r>
            <a:r>
              <a:rPr lang="el-GR" sz="1600" dirty="0"/>
              <a:t> (</a:t>
            </a:r>
            <a:r>
              <a:rPr lang="en-US" sz="1600" dirty="0"/>
              <a:t>sp</a:t>
            </a:r>
            <a:r>
              <a:rPr lang="en-US" sz="1600" baseline="30000" dirty="0"/>
              <a:t>2</a:t>
            </a:r>
            <a:r>
              <a:rPr lang="en-US" sz="1600" dirty="0"/>
              <a:t>, sp</a:t>
            </a:r>
            <a:r>
              <a:rPr lang="en-US" sz="1600" baseline="30000" dirty="0"/>
              <a:t>3</a:t>
            </a:r>
            <a:r>
              <a:rPr lang="en-US" sz="1600" dirty="0"/>
              <a:t> </a:t>
            </a:r>
            <a:r>
              <a:rPr lang="el-GR" sz="1600" dirty="0"/>
              <a:t>υβριδισμός</a:t>
            </a:r>
            <a:r>
              <a:rPr lang="en-US" sz="1600" dirty="0"/>
              <a:t>)</a:t>
            </a:r>
          </a:p>
          <a:p>
            <a:pPr lvl="1">
              <a:lnSpc>
                <a:spcPct val="90000"/>
              </a:lnSpc>
            </a:pPr>
            <a:r>
              <a:rPr lang="en-US" sz="1600" b="1" dirty="0"/>
              <a:t>I</a:t>
            </a:r>
            <a:r>
              <a:rPr lang="el-GR" sz="1600" b="1" dirty="0"/>
              <a:t>διότητες</a:t>
            </a:r>
            <a:r>
              <a:rPr lang="en-US" sz="1600" dirty="0"/>
              <a:t>: </a:t>
            </a:r>
            <a:r>
              <a:rPr lang="el-GR" sz="1600" dirty="0" err="1"/>
              <a:t>Βι</a:t>
            </a:r>
            <a:r>
              <a:rPr lang="en-US" sz="1600" dirty="0"/>
              <a:t>o</a:t>
            </a:r>
            <a:r>
              <a:rPr lang="el-GR" sz="1600" dirty="0" err="1"/>
              <a:t>συμβατ</a:t>
            </a:r>
            <a:r>
              <a:rPr lang="en-US" sz="1600" dirty="0"/>
              <a:t>ό</a:t>
            </a:r>
            <a:r>
              <a:rPr lang="el-GR" sz="1600" dirty="0" err="1"/>
              <a:t>τητα</a:t>
            </a:r>
            <a:r>
              <a:rPr lang="el-GR" sz="1600" dirty="0"/>
              <a:t>, φθορισμός, υδατοδιαλυτότητα, διαπερατότητα στα κύτταρα</a:t>
            </a:r>
            <a:r>
              <a:rPr lang="el-GR" sz="1600" dirty="0">
                <a:sym typeface="Wingdings" pitchFamily="2" charset="2"/>
              </a:rPr>
              <a:t> επιφανειακές </a:t>
            </a:r>
            <a:r>
              <a:rPr lang="el-GR" sz="1600" dirty="0"/>
              <a:t>λειτουργικές ομάδες, συζευγμένα τροχιακά π</a:t>
            </a:r>
          </a:p>
          <a:p>
            <a:pPr lvl="1">
              <a:lnSpc>
                <a:spcPct val="90000"/>
              </a:lnSpc>
            </a:pPr>
            <a:r>
              <a:rPr lang="el-GR" sz="1600" b="1" dirty="0"/>
              <a:t>Ανακάλυψη:</a:t>
            </a:r>
            <a:r>
              <a:rPr lang="el-GR" sz="1600" dirty="0"/>
              <a:t> 2004</a:t>
            </a:r>
            <a:r>
              <a:rPr lang="en-US" sz="1600" dirty="0"/>
              <a:t>. </a:t>
            </a:r>
            <a:r>
              <a:rPr lang="el-GR" sz="1600" b="1" dirty="0"/>
              <a:t>Παραγωγή:</a:t>
            </a:r>
            <a:r>
              <a:rPr lang="el-GR" sz="1600" dirty="0"/>
              <a:t> </a:t>
            </a:r>
            <a:r>
              <a:rPr lang="en-US" sz="1600" dirty="0"/>
              <a:t>top down</a:t>
            </a:r>
            <a:r>
              <a:rPr lang="el-GR" sz="1600" dirty="0"/>
              <a:t>/</a:t>
            </a:r>
            <a:r>
              <a:rPr lang="en-US" sz="1600" dirty="0"/>
              <a:t>bottom up </a:t>
            </a:r>
            <a:r>
              <a:rPr lang="el-GR" sz="1600" dirty="0"/>
              <a:t>από ανθρακούχες πρόδρομες, φυσικά ή συνθετικά υλικά.</a:t>
            </a:r>
          </a:p>
          <a:p>
            <a:pPr lvl="1">
              <a:lnSpc>
                <a:spcPct val="90000"/>
              </a:lnSpc>
            </a:pPr>
            <a:r>
              <a:rPr lang="el-GR" sz="1600" b="1" dirty="0"/>
              <a:t>Νόθευση</a:t>
            </a:r>
            <a:r>
              <a:rPr lang="en-US" sz="1600" b="1" dirty="0"/>
              <a:t>, </a:t>
            </a:r>
            <a:r>
              <a:rPr lang="el-GR" sz="1600" b="1" dirty="0"/>
              <a:t>τροποποίηση επιφάνειας </a:t>
            </a:r>
            <a:r>
              <a:rPr lang="en-US" sz="1600" b="1" dirty="0">
                <a:sym typeface="Wingdings" pitchFamily="2" charset="2"/>
              </a:rPr>
              <a:t> </a:t>
            </a:r>
            <a:r>
              <a:rPr lang="el-GR" sz="1600" dirty="0"/>
              <a:t>ρύθμιση ιδιοτήτων.</a:t>
            </a:r>
          </a:p>
          <a:p>
            <a:pPr lvl="1">
              <a:lnSpc>
                <a:spcPct val="90000"/>
              </a:lnSpc>
            </a:pPr>
            <a:r>
              <a:rPr lang="el-GR" sz="1600" b="1" dirty="0"/>
              <a:t>Εφαρμογές:</a:t>
            </a:r>
            <a:r>
              <a:rPr lang="el-GR" sz="1600" dirty="0"/>
              <a:t> αισθητήρες, </a:t>
            </a:r>
            <a:r>
              <a:rPr lang="en-US" sz="1600" dirty="0"/>
              <a:t>drug delivery, </a:t>
            </a:r>
            <a:r>
              <a:rPr lang="el-GR" sz="1600" dirty="0"/>
              <a:t>ανάλυση υδάτων, ρύπων, κλπ.</a:t>
            </a:r>
          </a:p>
          <a:p>
            <a:pPr marL="0" indent="0">
              <a:lnSpc>
                <a:spcPct val="90000"/>
              </a:lnSpc>
              <a:buNone/>
            </a:pPr>
            <a:endParaRPr lang="en-US" sz="1600" dirty="0"/>
          </a:p>
          <a:p>
            <a:pPr marL="0" indent="0">
              <a:lnSpc>
                <a:spcPct val="90000"/>
              </a:lnSpc>
              <a:buNone/>
            </a:pPr>
            <a:r>
              <a:rPr lang="el-GR" sz="1600" b="1" dirty="0"/>
              <a:t>2) </a:t>
            </a:r>
            <a:r>
              <a:rPr lang="en-US" sz="1600" b="1" dirty="0"/>
              <a:t>PNIPAM</a:t>
            </a:r>
            <a:r>
              <a:rPr lang="en-US" sz="1600" dirty="0"/>
              <a:t>: </a:t>
            </a:r>
            <a:r>
              <a:rPr lang="el-GR" sz="1600" dirty="0"/>
              <a:t>πολύ(Ν-ισοπροπυλακριλαμίδιο)</a:t>
            </a:r>
            <a:r>
              <a:rPr lang="en-US" sz="1600" dirty="0"/>
              <a:t>, (C</a:t>
            </a:r>
            <a:r>
              <a:rPr lang="en-US" sz="1600" baseline="-25000" dirty="0"/>
              <a:t>6</a:t>
            </a:r>
            <a:r>
              <a:rPr lang="en-US" sz="1600" dirty="0"/>
              <a:t>H</a:t>
            </a:r>
            <a:r>
              <a:rPr lang="en-US" sz="1600" baseline="-25000" dirty="0"/>
              <a:t>11</a:t>
            </a:r>
            <a:r>
              <a:rPr lang="en-US" sz="1600" dirty="0"/>
              <a:t>NO)</a:t>
            </a:r>
            <a:r>
              <a:rPr lang="en-US" sz="1600" baseline="-25000" dirty="0"/>
              <a:t>n</a:t>
            </a:r>
            <a:r>
              <a:rPr lang="en-US" sz="1600" dirty="0"/>
              <a:t> </a:t>
            </a:r>
            <a:r>
              <a:rPr lang="el-GR" sz="1600" dirty="0"/>
              <a:t>, αρνητικά θερμοαποκρινόμενο πολυμερές, </a:t>
            </a:r>
            <a:r>
              <a:rPr lang="en-US" sz="1600" dirty="0"/>
              <a:t>LCST=32˚C.</a:t>
            </a:r>
          </a:p>
          <a:p>
            <a:pPr lvl="1">
              <a:lnSpc>
                <a:spcPct val="90000"/>
              </a:lnSpc>
            </a:pPr>
            <a:r>
              <a:rPr lang="el-GR" sz="1600" b="1" dirty="0"/>
              <a:t>Υδατοδιάλυτο:</a:t>
            </a:r>
            <a:r>
              <a:rPr lang="el-GR" sz="1600" dirty="0"/>
              <a:t> υδρόφιλο (</a:t>
            </a:r>
            <a:r>
              <a:rPr lang="el-GR" sz="1600" dirty="0" err="1"/>
              <a:t>αμ</a:t>
            </a:r>
            <a:r>
              <a:rPr lang="en-US" sz="1600" dirty="0"/>
              <a:t>ί</a:t>
            </a:r>
            <a:r>
              <a:rPr lang="el-GR" sz="1600" dirty="0"/>
              <a:t>δια) </a:t>
            </a:r>
            <a:r>
              <a:rPr lang="en-US" sz="1600" dirty="0"/>
              <a:t>+</a:t>
            </a:r>
            <a:r>
              <a:rPr lang="el-GR" sz="1600" dirty="0"/>
              <a:t> πιο υδρόφοβο μέρος (Ισοπροπυλικός σκελετός), </a:t>
            </a:r>
            <a:r>
              <a:rPr lang="en-US" sz="1600" b="1" dirty="0"/>
              <a:t>coil to globule </a:t>
            </a:r>
            <a:r>
              <a:rPr lang="el-GR" sz="1600" b="1" dirty="0"/>
              <a:t>&gt;</a:t>
            </a:r>
            <a:r>
              <a:rPr lang="en-US" sz="1600" dirty="0"/>
              <a:t>LCST</a:t>
            </a:r>
            <a:endParaRPr lang="el-GR" sz="1600" dirty="0"/>
          </a:p>
          <a:p>
            <a:pPr lvl="1">
              <a:lnSpc>
                <a:spcPct val="90000"/>
              </a:lnSpc>
            </a:pPr>
            <a:r>
              <a:rPr lang="en-US" sz="1600" b="1" dirty="0"/>
              <a:t>T&lt;LCST</a:t>
            </a:r>
            <a:r>
              <a:rPr lang="en-US" sz="1600" dirty="0"/>
              <a:t>:</a:t>
            </a:r>
            <a:r>
              <a:rPr lang="el-GR" sz="1600" dirty="0"/>
              <a:t> </a:t>
            </a:r>
            <a:r>
              <a:rPr lang="el-GR" sz="1600" u="sng" dirty="0"/>
              <a:t>τυχαίες αλυσίδες </a:t>
            </a:r>
            <a:r>
              <a:rPr lang="el-GR" sz="1600" dirty="0"/>
              <a:t>επιδιαλυτωμένες: </a:t>
            </a:r>
            <a:r>
              <a:rPr lang="en-US" sz="1600" dirty="0"/>
              <a:t>H</a:t>
            </a:r>
            <a:r>
              <a:rPr lang="en-US" sz="1600" baseline="-25000" dirty="0"/>
              <a:t>2</a:t>
            </a:r>
            <a:r>
              <a:rPr lang="en-US" sz="1600" dirty="0"/>
              <a:t>O</a:t>
            </a:r>
            <a:r>
              <a:rPr lang="el-GR" sz="1600" dirty="0"/>
              <a:t>/αμίδια – </a:t>
            </a:r>
            <a:r>
              <a:rPr lang="el-GR" sz="1600" u="sng" dirty="0"/>
              <a:t>δεσμοί υδρογόνου</a:t>
            </a:r>
          </a:p>
          <a:p>
            <a:pPr lvl="1">
              <a:lnSpc>
                <a:spcPct val="90000"/>
              </a:lnSpc>
            </a:pPr>
            <a:r>
              <a:rPr lang="en-US" sz="1600" b="1" dirty="0"/>
              <a:t>T&gt;LCST:</a:t>
            </a:r>
            <a:r>
              <a:rPr lang="el-GR" sz="1600" b="1" dirty="0"/>
              <a:t> </a:t>
            </a:r>
            <a:r>
              <a:rPr lang="el-GR" sz="1600" u="sng" dirty="0"/>
              <a:t>σφαιρίδια</a:t>
            </a:r>
            <a:r>
              <a:rPr lang="el-GR" sz="1600" dirty="0"/>
              <a:t>, </a:t>
            </a:r>
            <a:r>
              <a:rPr lang="el-GR" sz="1600" u="sng" dirty="0"/>
              <a:t>σχάση δεσμών υδρογόνου</a:t>
            </a:r>
            <a:r>
              <a:rPr lang="el-GR" sz="1600" dirty="0"/>
              <a:t> - εντροπική απόκριση διαφοράς συντελεστών θερμικής διαστολής </a:t>
            </a:r>
          </a:p>
          <a:p>
            <a:pPr lvl="2">
              <a:lnSpc>
                <a:spcPct val="90000"/>
              </a:lnSpc>
            </a:pPr>
            <a:r>
              <a:rPr lang="el-GR" sz="1600" b="1" dirty="0"/>
              <a:t>Διαστάσεις</a:t>
            </a:r>
            <a:r>
              <a:rPr lang="el-GR" sz="1600" dirty="0"/>
              <a:t> : ισορροπία ελαστικών τάσεων (περιορισμού διαμορφώσεων) - τάσεων ανάμειξης/ ώσμωσης.</a:t>
            </a:r>
          </a:p>
          <a:p>
            <a:pPr lvl="2">
              <a:lnSpc>
                <a:spcPct val="90000"/>
              </a:lnSpc>
            </a:pPr>
            <a:r>
              <a:rPr lang="el-GR" sz="1600" dirty="0"/>
              <a:t>Εσωτερικός, υδρόφοβος χώρος</a:t>
            </a:r>
            <a:r>
              <a:rPr lang="el-GR" sz="1600" dirty="0">
                <a:sym typeface="Wingdings" pitchFamily="2" charset="2"/>
              </a:rPr>
              <a:t></a:t>
            </a:r>
            <a:r>
              <a:rPr lang="el-GR" sz="1600" dirty="0"/>
              <a:t> ενθυλάκωση υδρόφοβων ενώσεων.</a:t>
            </a:r>
          </a:p>
          <a:p>
            <a:pPr lvl="1">
              <a:lnSpc>
                <a:spcPct val="90000"/>
              </a:lnSpc>
            </a:pPr>
            <a:r>
              <a:rPr lang="el-GR" sz="1600" dirty="0"/>
              <a:t>Σύμπλεξη με υδρόφιλη ένωση (</a:t>
            </a:r>
            <a:r>
              <a:rPr lang="en-US" sz="1600" dirty="0"/>
              <a:t>CDs) </a:t>
            </a:r>
            <a:r>
              <a:rPr lang="en-US" sz="1600" dirty="0">
                <a:sym typeface="Wingdings" pitchFamily="2" charset="2"/>
              </a:rPr>
              <a:t> </a:t>
            </a:r>
            <a:r>
              <a:rPr lang="el-GR" sz="1600" dirty="0"/>
              <a:t>↑</a:t>
            </a:r>
            <a:r>
              <a:rPr lang="en-US" sz="1600" dirty="0"/>
              <a:t> LCST </a:t>
            </a:r>
            <a:r>
              <a:rPr lang="el-GR" sz="1600" dirty="0"/>
              <a:t>απαίτηση ↑ Ε για την μετάβαση σε σφαιρίδια</a:t>
            </a:r>
          </a:p>
          <a:p>
            <a:pPr marL="457200" lvl="1" indent="0">
              <a:lnSpc>
                <a:spcPct val="90000"/>
              </a:lnSpc>
              <a:buNone/>
            </a:pPr>
            <a:r>
              <a:rPr lang="el-GR" sz="1600" dirty="0"/>
              <a:t>	          με υδρόφοβη ένωση (</a:t>
            </a:r>
            <a:r>
              <a:rPr lang="en-US" sz="1600" dirty="0"/>
              <a:t>ZnPc) </a:t>
            </a:r>
            <a:r>
              <a:rPr lang="en-US" sz="1600" dirty="0">
                <a:sym typeface="Wingdings" pitchFamily="2" charset="2"/>
              </a:rPr>
              <a:t> </a:t>
            </a:r>
            <a:r>
              <a:rPr lang="el-GR" sz="1600" dirty="0"/>
              <a:t>↓ </a:t>
            </a:r>
            <a:r>
              <a:rPr lang="en-US" sz="1600" dirty="0"/>
              <a:t>LCST, </a:t>
            </a:r>
            <a:r>
              <a:rPr lang="el-GR" sz="1600" dirty="0"/>
              <a:t>↑ υδρόφοβες αλληλεπιδράσεις</a:t>
            </a:r>
          </a:p>
        </p:txBody>
      </p:sp>
      <p:cxnSp>
        <p:nvCxnSpPr>
          <p:cNvPr id="1041" name="Straight Connector 1040">
            <a:extLst>
              <a:ext uri="{FF2B5EF4-FFF2-40B4-BE49-F238E27FC236}">
                <a16:creationId xmlns:a16="http://schemas.microsoft.com/office/drawing/2014/main" id="{A3A523CC-BD6C-4A0D-B9DB-1DC2CE1E22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6807758" y="5501473"/>
            <a:ext cx="5455709" cy="1356527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Properties, synthesis, and applications of carbon dots: A review -  ScienceDirect">
            <a:extLst>
              <a:ext uri="{FF2B5EF4-FFF2-40B4-BE49-F238E27FC236}">
                <a16:creationId xmlns:a16="http://schemas.microsoft.com/office/drawing/2014/main" id="{78A21245-72F9-65D2-ECBB-0A360873AD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61133" y="85647"/>
            <a:ext cx="3535280" cy="2765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Εικόνα 4" descr="Εικόνα που περιέχει διάγραμμα, κείμενο, κύκλος, ζωγραφιά&#10;&#10;Περιγραφή που δημιουργήθηκε αυτόματα">
            <a:extLst>
              <a:ext uri="{FF2B5EF4-FFF2-40B4-BE49-F238E27FC236}">
                <a16:creationId xmlns:a16="http://schemas.microsoft.com/office/drawing/2014/main" id="{A5B32A08-C726-2C77-E166-2DF624515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1112" y="3045401"/>
            <a:ext cx="3038528" cy="357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574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8576E04-BA34-4597-8F97-B162CC6EB5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440992E0-7165-1D37-62E7-BB1033389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788" y="-38436"/>
            <a:ext cx="7183093" cy="1700213"/>
          </a:xfrm>
        </p:spPr>
        <p:txBody>
          <a:bodyPr anchor="ctr">
            <a:normAutofit/>
          </a:bodyPr>
          <a:lstStyle/>
          <a:p>
            <a:r>
              <a:rPr lang="el-GR" dirty="0"/>
              <a:t>Θεωρητικό μέρος </a:t>
            </a:r>
            <a:r>
              <a:rPr lang="el-GR" dirty="0" err="1"/>
              <a:t>ιι</a:t>
            </a:r>
            <a:endParaRPr lang="el-GR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02EC712-0AB7-4B03-9231-5A495F816C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2675313" y="5104016"/>
            <a:ext cx="9516687" cy="1792084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FE1A681-EC02-4412-A64B-CEC7D08451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9703724" y="0"/>
            <a:ext cx="1662545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Εικόνα 3" descr="Εικόνα που περιέχει σκίτσο/σχέδιο, οριγκάμι&#10;&#10;Περιγραφή που δημιουργήθηκε αυτόματα">
            <a:extLst>
              <a:ext uri="{FF2B5EF4-FFF2-40B4-BE49-F238E27FC236}">
                <a16:creationId xmlns:a16="http://schemas.microsoft.com/office/drawing/2014/main" id="{DB7A170D-3035-EE02-6091-591A75E4A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028" y="-20927"/>
            <a:ext cx="2443289" cy="2739444"/>
          </a:xfrm>
          <a:prstGeom prst="rect">
            <a:avLst/>
          </a:prstGeom>
        </p:spPr>
      </p:pic>
      <p:pic>
        <p:nvPicPr>
          <p:cNvPr id="5" name="Εικόνα 4" descr="Εικόνα που περιέχει καρτούν, εικονογράφηση, σκελετός&#10;&#10;Περιγραφή που δημιουργήθηκε αυτόματα">
            <a:extLst>
              <a:ext uri="{FF2B5EF4-FFF2-40B4-BE49-F238E27FC236}">
                <a16:creationId xmlns:a16="http://schemas.microsoft.com/office/drawing/2014/main" id="{1B1E3680-5723-5BB4-DEB4-4EBF5F8DFD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9331" y="2562901"/>
            <a:ext cx="3209827" cy="3838097"/>
          </a:xfrm>
          <a:prstGeom prst="rect">
            <a:avLst/>
          </a:prstGeom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09E90B7-EE36-7F70-C165-886293921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04" y="1147215"/>
            <a:ext cx="9266124" cy="5061868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700" b="1" dirty="0"/>
              <a:t>3) ZnPc: </a:t>
            </a:r>
            <a:r>
              <a:rPr lang="el-GR" sz="1700" dirty="0"/>
              <a:t>φθαλοκυανίνη ψευδαργύρου, </a:t>
            </a:r>
            <a:r>
              <a:rPr lang="en-US" sz="1700" dirty="0"/>
              <a:t>C</a:t>
            </a:r>
            <a:r>
              <a:rPr lang="en-US" sz="1700" baseline="-25000" dirty="0"/>
              <a:t>32</a:t>
            </a:r>
            <a:r>
              <a:rPr lang="en-US" sz="1700" dirty="0"/>
              <a:t>H</a:t>
            </a:r>
            <a:r>
              <a:rPr lang="en-US" sz="1700" baseline="-25000" dirty="0"/>
              <a:t>16</a:t>
            </a:r>
            <a:r>
              <a:rPr lang="en-US" sz="1700" dirty="0"/>
              <a:t>N</a:t>
            </a:r>
            <a:r>
              <a:rPr lang="en-US" sz="1700" baseline="-25000" dirty="0"/>
              <a:t>8</a:t>
            </a:r>
            <a:r>
              <a:rPr lang="en-US" sz="1700" dirty="0"/>
              <a:t>Zn</a:t>
            </a:r>
            <a:r>
              <a:rPr lang="el-GR" sz="1700" dirty="0"/>
              <a:t>,</a:t>
            </a:r>
            <a:r>
              <a:rPr lang="en-US" sz="1700" dirty="0"/>
              <a:t> </a:t>
            </a:r>
            <a:r>
              <a:rPr lang="el-GR" sz="1700" dirty="0"/>
              <a:t>ανυποκατάστατη, </a:t>
            </a:r>
            <a:r>
              <a:rPr lang="en-US" sz="1700" dirty="0"/>
              <a:t>PS </a:t>
            </a:r>
            <a:r>
              <a:rPr lang="el-GR" sz="1700" dirty="0"/>
              <a:t>2</a:t>
            </a:r>
            <a:r>
              <a:rPr lang="el-GR" sz="1700" baseline="30000" dirty="0"/>
              <a:t>ης</a:t>
            </a:r>
            <a:r>
              <a:rPr lang="el-GR" sz="1700" dirty="0"/>
              <a:t> γενιάς</a:t>
            </a:r>
          </a:p>
          <a:p>
            <a:pPr>
              <a:lnSpc>
                <a:spcPct val="90000"/>
              </a:lnSpc>
            </a:pPr>
            <a:r>
              <a:rPr lang="el-GR" sz="1500" b="1" dirty="0" err="1"/>
              <a:t>Μακροκυκλικ</a:t>
            </a:r>
            <a:r>
              <a:rPr lang="en-US" sz="1500" b="1" dirty="0" err="1"/>
              <a:t>ά</a:t>
            </a:r>
            <a:r>
              <a:rPr lang="el-GR" sz="1500" b="1" dirty="0"/>
              <a:t> μόρια, 18 </a:t>
            </a:r>
            <a:r>
              <a:rPr lang="en-US" sz="1500" b="1" dirty="0"/>
              <a:t>e- </a:t>
            </a:r>
            <a:r>
              <a:rPr lang="el-GR" sz="1500" b="1" dirty="0"/>
              <a:t>π,</a:t>
            </a:r>
            <a:r>
              <a:rPr lang="el-GR" sz="1500" dirty="0"/>
              <a:t> 4 ομάδες ισοϊνδόλης, κεντρικό άτομο </a:t>
            </a:r>
            <a:r>
              <a:rPr lang="en-US" sz="1500" dirty="0"/>
              <a:t>Zn</a:t>
            </a:r>
            <a:endParaRPr lang="el-GR" sz="1500" b="1" dirty="0"/>
          </a:p>
          <a:p>
            <a:pPr>
              <a:lnSpc>
                <a:spcPct val="90000"/>
              </a:lnSpc>
            </a:pPr>
            <a:r>
              <a:rPr lang="el-GR" sz="1500" b="1" dirty="0"/>
              <a:t>Ιδιότητες:</a:t>
            </a:r>
            <a:r>
              <a:rPr lang="el-GR" sz="1500" dirty="0"/>
              <a:t> μπλε χρώμα, απορρόφηση: ερυθρά</a:t>
            </a:r>
            <a:r>
              <a:rPr lang="en-US" sz="1500" dirty="0"/>
              <a:t>/NIR (700-900 nm),</a:t>
            </a:r>
            <a:r>
              <a:rPr lang="el-GR" sz="1500" dirty="0"/>
              <a:t> φθορισμός, ↑ κβαντική απόδοση, παραγωγή </a:t>
            </a:r>
            <a:r>
              <a:rPr lang="en-US" sz="1500" dirty="0"/>
              <a:t>ROS. </a:t>
            </a:r>
            <a:r>
              <a:rPr lang="el-GR" sz="1500" b="1" dirty="0"/>
              <a:t>Χρήση:</a:t>
            </a:r>
            <a:r>
              <a:rPr lang="el-GR" sz="1500" dirty="0"/>
              <a:t> </a:t>
            </a:r>
            <a:r>
              <a:rPr lang="es-ES" sz="1500" dirty="0"/>
              <a:t>PS</a:t>
            </a:r>
            <a:r>
              <a:rPr lang="el-GR" sz="1500" dirty="0"/>
              <a:t>, χρωστικές</a:t>
            </a:r>
          </a:p>
          <a:p>
            <a:pPr>
              <a:lnSpc>
                <a:spcPct val="90000"/>
              </a:lnSpc>
            </a:pPr>
            <a:r>
              <a:rPr lang="el-GR" sz="1500" dirty="0"/>
              <a:t>Ισχυρά </a:t>
            </a:r>
            <a:r>
              <a:rPr lang="el-GR" sz="1500" b="1" dirty="0"/>
              <a:t>υδρόφοβη</a:t>
            </a:r>
            <a:r>
              <a:rPr lang="en-US" sz="1500" b="1" dirty="0"/>
              <a:t> </a:t>
            </a:r>
            <a:r>
              <a:rPr lang="en-US" sz="1500" dirty="0"/>
              <a:t>(</a:t>
            </a:r>
            <a:r>
              <a:rPr lang="el-GR" sz="1500" dirty="0"/>
              <a:t>διασπορά σε </a:t>
            </a:r>
            <a:r>
              <a:rPr lang="en-US" sz="1500" dirty="0"/>
              <a:t>DMSO, DMF)</a:t>
            </a:r>
            <a:r>
              <a:rPr lang="el-GR" sz="1500" b="1" dirty="0"/>
              <a:t>, </a:t>
            </a:r>
            <a:r>
              <a:rPr lang="el-GR" sz="1500" dirty="0"/>
              <a:t>π-π </a:t>
            </a:r>
            <a:r>
              <a:rPr lang="en-US" sz="1500" dirty="0"/>
              <a:t>stacking</a:t>
            </a:r>
            <a:r>
              <a:rPr lang="el-GR" sz="1500" dirty="0"/>
              <a:t>+υδρόφοβες αλληλεπιδράσεις </a:t>
            </a:r>
            <a:r>
              <a:rPr lang="el-GR" sz="1500" dirty="0">
                <a:sym typeface="Wingdings" pitchFamily="2" charset="2"/>
              </a:rPr>
              <a:t> συσσωμάτωση, </a:t>
            </a:r>
            <a:r>
              <a:rPr lang="en-US" sz="1500" dirty="0">
                <a:sym typeface="Wingdings" pitchFamily="2" charset="2"/>
              </a:rPr>
              <a:t>self-quenching.</a:t>
            </a:r>
          </a:p>
          <a:p>
            <a:pPr>
              <a:lnSpc>
                <a:spcPct val="90000"/>
              </a:lnSpc>
            </a:pPr>
            <a:endParaRPr lang="en-US" sz="1700" dirty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sz="1700" dirty="0">
                <a:sym typeface="Wingdings" pitchFamily="2" charset="2"/>
              </a:rPr>
              <a:t>4) </a:t>
            </a:r>
            <a:r>
              <a:rPr lang="en-US" sz="1700" b="1" dirty="0">
                <a:sym typeface="Wingdings" pitchFamily="2" charset="2"/>
              </a:rPr>
              <a:t>PDT: </a:t>
            </a:r>
            <a:r>
              <a:rPr lang="el-GR" sz="1700" dirty="0">
                <a:sym typeface="Wingdings" pitchFamily="2" charset="2"/>
              </a:rPr>
              <a:t>Φωτοδυναμική Θεραπεία. Μη επεμβατική, αυτόνομη/συμπληρωματική, κλινικά ελεγμένη οδός θεραπείας. </a:t>
            </a:r>
            <a:endParaRPr lang="es-ES" sz="1700" dirty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l-GR" sz="1500" dirty="0">
                <a:sym typeface="Wingdings" pitchFamily="2" charset="2"/>
              </a:rPr>
              <a:t>Συστατικά: </a:t>
            </a:r>
            <a:r>
              <a:rPr lang="en-US" sz="1500" dirty="0">
                <a:sym typeface="Wingdings" pitchFamily="2" charset="2"/>
              </a:rPr>
              <a:t>PS</a:t>
            </a:r>
            <a:r>
              <a:rPr lang="el-GR" sz="1500" dirty="0">
                <a:sym typeface="Wingdings" pitchFamily="2" charset="2"/>
              </a:rPr>
              <a:t>, Φως, Οξυγόνο Ενεργοποίηση </a:t>
            </a:r>
            <a:r>
              <a:rPr lang="en-US" sz="1500" dirty="0">
                <a:sym typeface="Wingdings" pitchFamily="2" charset="2"/>
              </a:rPr>
              <a:t>PS</a:t>
            </a:r>
            <a:r>
              <a:rPr lang="el-GR" sz="1500" dirty="0">
                <a:sym typeface="Wingdings" pitchFamily="2" charset="2"/>
              </a:rPr>
              <a:t> από το φως, αντίδραση με Ο</a:t>
            </a:r>
            <a:r>
              <a:rPr lang="el-GR" sz="1500" baseline="-25000" dirty="0">
                <a:sym typeface="Wingdings" pitchFamily="2" charset="2"/>
              </a:rPr>
              <a:t>2 </a:t>
            </a:r>
            <a:r>
              <a:rPr lang="el-GR" sz="1500" dirty="0">
                <a:sym typeface="Wingdings" pitchFamily="2" charset="2"/>
              </a:rPr>
              <a:t>προς δραστικές ρίζες (</a:t>
            </a:r>
            <a:r>
              <a:rPr lang="en-US" sz="1500" dirty="0">
                <a:sym typeface="Wingdings" pitchFamily="2" charset="2"/>
              </a:rPr>
              <a:t>ROS)</a:t>
            </a:r>
            <a:endParaRPr lang="el-GR" sz="1500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1300" dirty="0">
                <a:sym typeface="Wingdings" pitchFamily="2" charset="2"/>
              </a:rPr>
              <a:t>PS: </a:t>
            </a:r>
            <a:r>
              <a:rPr lang="el-GR" sz="1300" dirty="0" err="1">
                <a:sym typeface="Wingdings" pitchFamily="2" charset="2"/>
              </a:rPr>
              <a:t>αμφ</a:t>
            </a:r>
            <a:r>
              <a:rPr lang="en-US" sz="1300" dirty="0">
                <a:sym typeface="Wingdings" pitchFamily="2" charset="2"/>
              </a:rPr>
              <a:t>ί</a:t>
            </a:r>
            <a:r>
              <a:rPr lang="el-GR" sz="1300" dirty="0" err="1">
                <a:sym typeface="Wingdings" pitchFamily="2" charset="2"/>
              </a:rPr>
              <a:t>φιλος</a:t>
            </a:r>
            <a:r>
              <a:rPr lang="el-GR" sz="1300" dirty="0">
                <a:sym typeface="Wingdings" pitchFamily="2" charset="2"/>
              </a:rPr>
              <a:t>, σταθερός, επιλεκτικός ως προς ιστό συνδυασμός με χημικά είδη που υπερεκφράζονται στα καρκινικά κύτταρα.</a:t>
            </a:r>
          </a:p>
          <a:p>
            <a:pPr lvl="1">
              <a:lnSpc>
                <a:spcPct val="90000"/>
              </a:lnSpc>
            </a:pPr>
            <a:r>
              <a:rPr lang="el-GR" sz="1300" dirty="0">
                <a:sym typeface="Wingdings" pitchFamily="2" charset="2"/>
              </a:rPr>
              <a:t>Φως: δ</a:t>
            </a:r>
            <a:r>
              <a:rPr lang="en-US" sz="1300" dirty="0">
                <a:sym typeface="Wingdings" pitchFamily="2" charset="2"/>
              </a:rPr>
              <a:t>ί</a:t>
            </a:r>
            <a:r>
              <a:rPr lang="el-GR" sz="1300" dirty="0" err="1">
                <a:sym typeface="Wingdings" pitchFamily="2" charset="2"/>
              </a:rPr>
              <a:t>οδοι</a:t>
            </a:r>
            <a:r>
              <a:rPr lang="el-GR" sz="1300" dirty="0">
                <a:sym typeface="Wingdings" pitchFamily="2" charset="2"/>
              </a:rPr>
              <a:t> </a:t>
            </a:r>
            <a:r>
              <a:rPr lang="en-US" sz="1300" dirty="0">
                <a:sym typeface="Wingdings" pitchFamily="2" charset="2"/>
              </a:rPr>
              <a:t>LEDs</a:t>
            </a:r>
            <a:r>
              <a:rPr lang="el-GR" sz="1300" dirty="0">
                <a:sym typeface="Wingdings" pitchFamily="2" charset="2"/>
              </a:rPr>
              <a:t>, </a:t>
            </a:r>
            <a:r>
              <a:rPr lang="en-US" sz="1300" dirty="0">
                <a:sym typeface="Wingdings" pitchFamily="2" charset="2"/>
              </a:rPr>
              <a:t>laser. </a:t>
            </a:r>
            <a:r>
              <a:rPr lang="el-GR" sz="1300" dirty="0"/>
              <a:t>↑ λ = </a:t>
            </a:r>
            <a:r>
              <a:rPr lang="el-GR" sz="1400" dirty="0"/>
              <a:t>↑ </a:t>
            </a:r>
            <a:r>
              <a:rPr lang="el-GR" sz="1300" dirty="0"/>
              <a:t>διαπερατότητας. </a:t>
            </a:r>
            <a:r>
              <a:rPr lang="el-GR" sz="1300" dirty="0">
                <a:sym typeface="Wingdings" pitchFamily="2" charset="2"/>
              </a:rPr>
              <a:t>600 – 800 </a:t>
            </a:r>
            <a:r>
              <a:rPr lang="en-US" sz="1300" dirty="0">
                <a:sym typeface="Wingdings" pitchFamily="2" charset="2"/>
              </a:rPr>
              <a:t>nm</a:t>
            </a:r>
            <a:r>
              <a:rPr lang="el-GR" sz="1300" dirty="0">
                <a:sym typeface="Wingdings" pitchFamily="2" charset="2"/>
              </a:rPr>
              <a:t>: </a:t>
            </a:r>
            <a:r>
              <a:rPr lang="el-GR" sz="1300" dirty="0"/>
              <a:t>οπτ. παράθυρο </a:t>
            </a:r>
            <a:r>
              <a:rPr lang="en-US" sz="1300" dirty="0"/>
              <a:t>ROS</a:t>
            </a:r>
            <a:r>
              <a:rPr lang="el-GR" sz="1300" dirty="0"/>
              <a:t>, που</a:t>
            </a:r>
            <a:r>
              <a:rPr lang="en-US" sz="1300" dirty="0"/>
              <a:t> </a:t>
            </a:r>
            <a:r>
              <a:rPr lang="el-GR" sz="1300" dirty="0"/>
              <a:t>δεν σκεδάζεται/ </a:t>
            </a:r>
            <a:r>
              <a:rPr lang="el-GR" sz="1300" dirty="0" err="1"/>
              <a:t>αυτοαπορροφάται</a:t>
            </a:r>
            <a:r>
              <a:rPr lang="el-GR" sz="1300" dirty="0"/>
              <a:t> η ακτινοβολία</a:t>
            </a:r>
            <a:endParaRPr lang="el-GR" sz="1300" dirty="0">
              <a:sym typeface="Wingdings" pitchFamily="2" charset="2"/>
            </a:endParaRPr>
          </a:p>
          <a:p>
            <a:pPr lvl="1">
              <a:lnSpc>
                <a:spcPct val="90000"/>
              </a:lnSpc>
            </a:pPr>
            <a:r>
              <a:rPr lang="en-US" sz="1300" dirty="0">
                <a:sym typeface="Wingdings" pitchFamily="2" charset="2"/>
              </a:rPr>
              <a:t>ROS: </a:t>
            </a:r>
            <a:r>
              <a:rPr lang="el-GR" sz="1300" dirty="0">
                <a:sym typeface="Wingdings" pitchFamily="2" charset="2"/>
              </a:rPr>
              <a:t>μικρή </a:t>
            </a:r>
            <a:r>
              <a:rPr lang="en-US" sz="1300" dirty="0">
                <a:sym typeface="Wingdings" pitchFamily="2" charset="2"/>
              </a:rPr>
              <a:t>t</a:t>
            </a:r>
            <a:r>
              <a:rPr lang="el-GR" sz="1300" baseline="-25000" dirty="0">
                <a:sym typeface="Wingdings" pitchFamily="2" charset="2"/>
              </a:rPr>
              <a:t>ζωής</a:t>
            </a:r>
            <a:r>
              <a:rPr lang="el-GR" sz="1300" dirty="0">
                <a:sym typeface="Wingdings" pitchFamily="2" charset="2"/>
              </a:rPr>
              <a:t>, </a:t>
            </a:r>
            <a:r>
              <a:rPr lang="en-US" sz="1300" baseline="30000" dirty="0">
                <a:sym typeface="Wingdings" pitchFamily="2" charset="2"/>
              </a:rPr>
              <a:t>1</a:t>
            </a:r>
            <a:r>
              <a:rPr lang="en-US" sz="1300" dirty="0">
                <a:sym typeface="Wingdings" pitchFamily="2" charset="2"/>
              </a:rPr>
              <a:t>O</a:t>
            </a:r>
            <a:r>
              <a:rPr lang="en-US" sz="1300" baseline="-25000" dirty="0">
                <a:sym typeface="Wingdings" pitchFamily="2" charset="2"/>
              </a:rPr>
              <a:t>2</a:t>
            </a:r>
            <a:r>
              <a:rPr lang="en-US" sz="1300" dirty="0">
                <a:sym typeface="Wingdings" pitchFamily="2" charset="2"/>
              </a:rPr>
              <a:t>, H</a:t>
            </a:r>
            <a:r>
              <a:rPr lang="en-US" sz="1300" baseline="-25000" dirty="0">
                <a:sym typeface="Wingdings" pitchFamily="2" charset="2"/>
              </a:rPr>
              <a:t>2</a:t>
            </a:r>
            <a:r>
              <a:rPr lang="en-US" sz="1300" dirty="0">
                <a:sym typeface="Wingdings" pitchFamily="2" charset="2"/>
              </a:rPr>
              <a:t>O</a:t>
            </a:r>
            <a:r>
              <a:rPr lang="en-US" sz="1300" baseline="-25000" dirty="0">
                <a:sym typeface="Wingdings" pitchFamily="2" charset="2"/>
              </a:rPr>
              <a:t>2</a:t>
            </a:r>
            <a:r>
              <a:rPr lang="en-US" sz="1300" dirty="0">
                <a:sym typeface="Wingdings" pitchFamily="2" charset="2"/>
              </a:rPr>
              <a:t>, ·OH </a:t>
            </a:r>
            <a:r>
              <a:rPr lang="el-GR" sz="1300" dirty="0">
                <a:sym typeface="Wingdings" pitchFamily="2" charset="2"/>
              </a:rPr>
              <a:t> αντίδραση με </a:t>
            </a:r>
            <a:r>
              <a:rPr lang="en-US" sz="1300" dirty="0">
                <a:sym typeface="Wingdings" pitchFamily="2" charset="2"/>
              </a:rPr>
              <a:t>DNA</a:t>
            </a:r>
            <a:r>
              <a:rPr lang="el-GR" sz="1300" dirty="0">
                <a:sym typeface="Wingdings" pitchFamily="2" charset="2"/>
              </a:rPr>
              <a:t>/λιπίδια/πρωτεΐνες  οξειδωτικό στρες  απόπτωση/νέκρωση/αυτοφαγία</a:t>
            </a:r>
            <a:r>
              <a:rPr lang="en-US" sz="1300" dirty="0">
                <a:sym typeface="Wingdings" pitchFamily="2" charset="2"/>
              </a:rPr>
              <a:t>.</a:t>
            </a:r>
            <a:endParaRPr lang="el-GR" sz="1300" baseline="-250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n-US" sz="1500" dirty="0"/>
              <a:t>2 </a:t>
            </a:r>
            <a:r>
              <a:rPr lang="el-GR" sz="1500" dirty="0"/>
              <a:t>μηχανισμοί παραγωγής </a:t>
            </a:r>
            <a:r>
              <a:rPr lang="en-US" sz="1500" dirty="0"/>
              <a:t>ROS: </a:t>
            </a:r>
            <a:r>
              <a:rPr lang="el-GR" sz="1500" dirty="0"/>
              <a:t>(Ι): μεταφορά </a:t>
            </a:r>
            <a:r>
              <a:rPr lang="en-US" sz="1500" dirty="0"/>
              <a:t>p </a:t>
            </a:r>
            <a:r>
              <a:rPr lang="en-US" sz="1500" dirty="0" err="1"/>
              <a:t>ή</a:t>
            </a:r>
            <a:r>
              <a:rPr lang="el-GR" sz="1500" dirty="0"/>
              <a:t> </a:t>
            </a:r>
            <a:r>
              <a:rPr lang="en-US" sz="1500" dirty="0"/>
              <a:t>e-</a:t>
            </a:r>
            <a:r>
              <a:rPr lang="el-GR" sz="1500" dirty="0"/>
              <a:t> του </a:t>
            </a:r>
            <a:r>
              <a:rPr lang="en-US" sz="1500" dirty="0"/>
              <a:t>PS </a:t>
            </a:r>
            <a:r>
              <a:rPr lang="el-GR" sz="1500" dirty="0"/>
              <a:t>στο κύτταρο. (ΙΙ): μεταφορά Ε στο μοριακό Ο</a:t>
            </a:r>
            <a:r>
              <a:rPr lang="el-GR" sz="1500" baseline="-25000" dirty="0"/>
              <a:t>2</a:t>
            </a:r>
            <a:r>
              <a:rPr lang="en-US" sz="1500" dirty="0"/>
              <a:t>,</a:t>
            </a:r>
            <a:r>
              <a:rPr lang="el-GR" sz="1500" dirty="0"/>
              <a:t> προς </a:t>
            </a:r>
            <a:r>
              <a:rPr lang="en-US" sz="1500" baseline="30000" dirty="0">
                <a:sym typeface="Wingdings" pitchFamily="2" charset="2"/>
              </a:rPr>
              <a:t>1</a:t>
            </a:r>
            <a:r>
              <a:rPr lang="en-US" sz="1500" dirty="0">
                <a:sym typeface="Wingdings" pitchFamily="2" charset="2"/>
              </a:rPr>
              <a:t>O</a:t>
            </a:r>
            <a:r>
              <a:rPr lang="en-US" sz="1500" baseline="-25000" dirty="0">
                <a:sym typeface="Wingdings" pitchFamily="2" charset="2"/>
              </a:rPr>
              <a:t>2</a:t>
            </a:r>
            <a:endParaRPr lang="el-GR" sz="1500" baseline="-250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l-GR" sz="1500" dirty="0" err="1">
                <a:sym typeface="Wingdings" pitchFamily="2" charset="2"/>
              </a:rPr>
              <a:t>Κυτταροτοξικ</a:t>
            </a:r>
            <a:r>
              <a:rPr lang="en-US" sz="1500" dirty="0" err="1">
                <a:sym typeface="Wingdings" pitchFamily="2" charset="2"/>
              </a:rPr>
              <a:t>έ</a:t>
            </a:r>
            <a:r>
              <a:rPr lang="el-GR" sz="1500" dirty="0">
                <a:sym typeface="Wingdings" pitchFamily="2" charset="2"/>
              </a:rPr>
              <a:t>ς αποκρίσεις: αγγειακό (υποξία, θρόμβοι στα αγγεία περί του όγκου) + ανοσοποιητικό σύστημα (φλεγμονή, ενεργοποίηση Τ λεμφοκυττάρων, αποκατάσταση και απομάκρυνση νεκρών κυττάρων).</a:t>
            </a:r>
            <a:endParaRPr lang="es-ES" sz="1500" dirty="0"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el-GR" sz="1600" u="sng" dirty="0">
                <a:sym typeface="Wingdings" pitchFamily="2" charset="2"/>
              </a:rPr>
              <a:t>Περιορισμοί</a:t>
            </a:r>
            <a:r>
              <a:rPr lang="el-GR" sz="1600" dirty="0">
                <a:sym typeface="Wingdings" pitchFamily="2" charset="2"/>
              </a:rPr>
              <a:t>: βαθιοί όγκοι, μεταστάσεις, παραμένουσα φωτοευαισθησία.</a:t>
            </a:r>
          </a:p>
        </p:txBody>
      </p:sp>
    </p:spTree>
    <p:extLst>
      <p:ext uri="{BB962C8B-B14F-4D97-AF65-F5344CB8AC3E}">
        <p14:creationId xmlns:p14="http://schemas.microsoft.com/office/powerpoint/2010/main" val="113765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8590DAC5-BA81-4AF8-B0CA-D66712B305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BAB7E7E-14BD-4509-AD05-57C2EF74C1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E958A2C0-193B-84C8-DB12-23DF5DBE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051" y="-259746"/>
            <a:ext cx="8043333" cy="1625731"/>
          </a:xfrm>
        </p:spPr>
        <p:txBody>
          <a:bodyPr>
            <a:normAutofit/>
          </a:bodyPr>
          <a:lstStyle/>
          <a:p>
            <a:r>
              <a:rPr lang="el-GR" dirty="0" err="1"/>
              <a:t>Πειραματικη</a:t>
            </a:r>
            <a:r>
              <a:rPr lang="el-GR" dirty="0"/>
              <a:t> </a:t>
            </a:r>
            <a:r>
              <a:rPr lang="el-GR" dirty="0" err="1"/>
              <a:t>διαδικασια</a:t>
            </a:r>
            <a:endParaRPr lang="el-GR" dirty="0"/>
          </a:p>
        </p:txBody>
      </p:sp>
      <p:pic>
        <p:nvPicPr>
          <p:cNvPr id="26" name="Εικόνα 25" descr="Εικόνα που περιέχει κείμενο, διάλυμα, διαλυτικό, πλαστικό μπουκάλι&#10;&#10;Περιγραφή που δημιουργήθηκε αυτόματα">
            <a:extLst>
              <a:ext uri="{FF2B5EF4-FFF2-40B4-BE49-F238E27FC236}">
                <a16:creationId xmlns:a16="http://schemas.microsoft.com/office/drawing/2014/main" id="{96CA460E-F8EF-5535-A45D-3A13B1DD22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54" r="-3" b="-3"/>
          <a:stretch/>
        </p:blipFill>
        <p:spPr>
          <a:xfrm>
            <a:off x="6" y="10"/>
            <a:ext cx="4742121" cy="3434306"/>
          </a:xfrm>
          <a:custGeom>
            <a:avLst/>
            <a:gdLst/>
            <a:ahLst/>
            <a:cxnLst/>
            <a:rect l="l" t="t" r="r" b="b"/>
            <a:pathLst>
              <a:path w="4742121" h="3429000">
                <a:moveTo>
                  <a:pt x="0" y="0"/>
                </a:moveTo>
                <a:lnTo>
                  <a:pt x="4306186" y="0"/>
                </a:lnTo>
                <a:lnTo>
                  <a:pt x="4742121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4" name="Εικόνα 3" descr="Εικόνα που περιέχει κείμενο, διάλυμα, ρευστό, διαλυτ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C4190C3C-C3CC-4C18-F88A-E44A3E7F8E5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29" r="-1" b="13287"/>
          <a:stretch/>
        </p:blipFill>
        <p:spPr bwMode="auto">
          <a:xfrm>
            <a:off x="-5" y="3429000"/>
            <a:ext cx="5178056" cy="3429000"/>
          </a:xfrm>
          <a:custGeom>
            <a:avLst/>
            <a:gdLst/>
            <a:ahLst/>
            <a:cxnLst/>
            <a:rect l="l" t="t" r="r" b="b"/>
            <a:pathLst>
              <a:path w="5178056" h="3429000">
                <a:moveTo>
                  <a:pt x="0" y="0"/>
                </a:moveTo>
                <a:lnTo>
                  <a:pt x="4742121" y="0"/>
                </a:lnTo>
                <a:lnTo>
                  <a:pt x="5178056" y="3429000"/>
                </a:lnTo>
                <a:lnTo>
                  <a:pt x="0" y="3429000"/>
                </a:lnTo>
                <a:close/>
              </a:path>
            </a:pathLst>
          </a:custGeom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9B4322C-2468-822B-9E27-7A9BEBF6E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0324" y="987760"/>
            <a:ext cx="7281670" cy="5424347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l-GR" sz="2000" dirty="0"/>
              <a:t>1) Σύνθεση </a:t>
            </a:r>
            <a:r>
              <a:rPr lang="en-US" sz="2000" b="1" dirty="0"/>
              <a:t>CDs</a:t>
            </a:r>
            <a:r>
              <a:rPr lang="el-GR" sz="2000" b="1" dirty="0">
                <a:sym typeface="Wingdings" pitchFamily="2" charset="2"/>
              </a:rPr>
              <a:t>:</a:t>
            </a:r>
            <a:r>
              <a:rPr lang="en-US" sz="2000" dirty="0">
                <a:sym typeface="Wingdings" pitchFamily="2" charset="2"/>
              </a:rPr>
              <a:t> </a:t>
            </a:r>
            <a:r>
              <a:rPr lang="el-GR" sz="2000" dirty="0">
                <a:sym typeface="Wingdings" pitchFamily="2" charset="2"/>
              </a:rPr>
              <a:t>υδροθερμικά </a:t>
            </a:r>
            <a:r>
              <a:rPr lang="en-US" sz="2000" dirty="0">
                <a:sym typeface="Wingdings" pitchFamily="2" charset="2"/>
              </a:rPr>
              <a:t>(</a:t>
            </a:r>
            <a:r>
              <a:rPr lang="el-GR" sz="2000" dirty="0">
                <a:sym typeface="Wingdings" pitchFamily="2" charset="2"/>
              </a:rPr>
              <a:t>αυτόκλειστο</a:t>
            </a:r>
            <a:r>
              <a:rPr lang="en-US" sz="2000" dirty="0">
                <a:sym typeface="Wingdings" pitchFamily="2" charset="2"/>
              </a:rPr>
              <a:t>)</a:t>
            </a:r>
            <a:r>
              <a:rPr lang="el-GR" sz="2000" dirty="0">
                <a:sym typeface="Wingdings" pitchFamily="2" charset="2"/>
              </a:rPr>
              <a:t>, κιτρικό οξύ (δότης </a:t>
            </a:r>
            <a:r>
              <a:rPr lang="en-US" sz="2000" dirty="0">
                <a:sym typeface="Wingdings" pitchFamily="2" charset="2"/>
              </a:rPr>
              <a:t>C) +</a:t>
            </a:r>
            <a:r>
              <a:rPr lang="el-GR" sz="2000" dirty="0">
                <a:sym typeface="Wingdings" pitchFamily="2" charset="2"/>
              </a:rPr>
              <a:t> ουρία (νόθευση Ν)  Ν-</a:t>
            </a:r>
            <a:r>
              <a:rPr lang="en-US" sz="2000" dirty="0">
                <a:sym typeface="Wingdings" pitchFamily="2" charset="2"/>
              </a:rPr>
              <a:t>CDs.</a:t>
            </a:r>
            <a:endParaRPr lang="el-GR" sz="2000" dirty="0"/>
          </a:p>
          <a:p>
            <a:pPr marL="0" indent="0">
              <a:lnSpc>
                <a:spcPct val="90000"/>
              </a:lnSpc>
              <a:buNone/>
            </a:pPr>
            <a:r>
              <a:rPr lang="el-GR" sz="2000" dirty="0"/>
              <a:t>2) </a:t>
            </a:r>
            <a:r>
              <a:rPr lang="en-US" sz="2000" b="1" dirty="0"/>
              <a:t>PNIPAM</a:t>
            </a:r>
            <a:r>
              <a:rPr lang="el-GR" sz="2000" b="1" dirty="0"/>
              <a:t>/</a:t>
            </a:r>
            <a:r>
              <a:rPr lang="en-US" sz="2000" b="1" dirty="0"/>
              <a:t>CDs</a:t>
            </a:r>
            <a:r>
              <a:rPr lang="el-GR" sz="2000" dirty="0"/>
              <a:t>: έγχυση-μαγν</a:t>
            </a:r>
            <a:r>
              <a:rPr lang="en-US" sz="2000" dirty="0"/>
              <a:t>.</a:t>
            </a:r>
            <a:r>
              <a:rPr lang="el-GR" sz="2000" dirty="0"/>
              <a:t> ανάδευση</a:t>
            </a:r>
            <a:r>
              <a:rPr lang="en-US" sz="2000" dirty="0"/>
              <a:t>, </a:t>
            </a:r>
            <a:r>
              <a:rPr lang="el-GR" sz="2000" dirty="0"/>
              <a:t>διατήρηση 25</a:t>
            </a:r>
            <a:r>
              <a:rPr lang="en-US" sz="2000" dirty="0"/>
              <a:t>˚C</a:t>
            </a:r>
            <a:r>
              <a:rPr lang="el-GR" sz="2000" dirty="0"/>
              <a:t>,</a:t>
            </a:r>
            <a:r>
              <a:rPr lang="el-GR" sz="2000" dirty="0">
                <a:sym typeface="Wingdings" pitchFamily="2" charset="2"/>
              </a:rPr>
              <a:t> 2 πρωτόκολλα</a:t>
            </a:r>
            <a:r>
              <a:rPr lang="en-US" sz="2000" dirty="0">
                <a:sym typeface="Wingdings" pitchFamily="2" charset="2"/>
              </a:rPr>
              <a:t>, 3 </a:t>
            </a:r>
            <a:r>
              <a:rPr lang="el-GR" sz="2000" dirty="0">
                <a:sym typeface="Wingdings" pitchFamily="2" charset="2"/>
              </a:rPr>
              <a:t>περιεκτικότητες </a:t>
            </a:r>
            <a:r>
              <a:rPr lang="en-US" sz="2000" dirty="0">
                <a:sym typeface="Wingdings" pitchFamily="2" charset="2"/>
              </a:rPr>
              <a:t>CDs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PNIPAM: 10</a:t>
            </a:r>
            <a:r>
              <a:rPr lang="en-US" baseline="30000" dirty="0">
                <a:sym typeface="Wingdings" pitchFamily="2" charset="2"/>
              </a:rPr>
              <a:t>-3 </a:t>
            </a:r>
            <a:r>
              <a:rPr lang="en-US" dirty="0">
                <a:sym typeface="Wingdings" pitchFamily="2" charset="2"/>
              </a:rPr>
              <a:t>g/mL</a:t>
            </a:r>
            <a:r>
              <a:rPr lang="el-GR" dirty="0">
                <a:sym typeface="Wingdings" pitchFamily="2" charset="2"/>
              </a:rPr>
              <a:t>, Παρασκευή στους </a:t>
            </a:r>
            <a:r>
              <a:rPr lang="en-US" dirty="0">
                <a:sym typeface="Wingdings" pitchFamily="2" charset="2"/>
              </a:rPr>
              <a:t>25˚C, 45˚C</a:t>
            </a:r>
            <a:r>
              <a:rPr lang="el-GR" dirty="0">
                <a:sym typeface="Wingdings" pitchFamily="2" charset="2"/>
              </a:rPr>
              <a:t> (</a:t>
            </a:r>
            <a:r>
              <a:rPr lang="en-US" dirty="0">
                <a:sym typeface="Wingdings" pitchFamily="2" charset="2"/>
              </a:rPr>
              <a:t>&gt;LCST)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ym typeface="Wingdings" pitchFamily="2" charset="2"/>
              </a:rPr>
              <a:t>10% w/w CDs  30% </a:t>
            </a:r>
            <a:r>
              <a:rPr lang="el-GR" dirty="0">
                <a:sym typeface="Wingdings" pitchFamily="2" charset="2"/>
              </a:rPr>
              <a:t> αξιολόγηση (50% ή 20%;)  20%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/>
              <a:t>3) </a:t>
            </a:r>
            <a:r>
              <a:rPr lang="en-US" sz="2000" b="1" dirty="0"/>
              <a:t>PNIPAM/ZnPc:</a:t>
            </a:r>
            <a:r>
              <a:rPr lang="en-US" sz="2000" dirty="0"/>
              <a:t> </a:t>
            </a:r>
            <a:r>
              <a:rPr lang="el-GR" sz="2000" dirty="0"/>
              <a:t>έγχυση-συνδιαλύτης </a:t>
            </a:r>
            <a:r>
              <a:rPr lang="en-US" sz="2000" dirty="0"/>
              <a:t>DMSO</a:t>
            </a:r>
            <a:r>
              <a:rPr lang="el-GR" sz="2000" dirty="0"/>
              <a:t>.</a:t>
            </a:r>
            <a:r>
              <a:rPr lang="en-US" sz="2000" dirty="0">
                <a:sym typeface="Wingdings" pitchFamily="2" charset="2"/>
              </a:rPr>
              <a:t> 3% w/w </a:t>
            </a:r>
            <a:r>
              <a:rPr lang="fr-FR" sz="2000" dirty="0">
                <a:sym typeface="Wingdings" pitchFamily="2" charset="2"/>
              </a:rPr>
              <a:t>ZnPc</a:t>
            </a:r>
            <a:r>
              <a:rPr lang="el-GR" sz="2000" dirty="0">
                <a:sym typeface="Wingdings" pitchFamily="2" charset="2"/>
              </a:rPr>
              <a:t> προς </a:t>
            </a:r>
            <a:r>
              <a:rPr lang="en-US" sz="2000" dirty="0">
                <a:sym typeface="Wingdings" pitchFamily="2" charset="2"/>
              </a:rPr>
              <a:t>PNIPAM. </a:t>
            </a:r>
            <a:r>
              <a:rPr lang="el-GR" sz="2000" dirty="0">
                <a:sym typeface="Wingdings" pitchFamily="2" charset="2"/>
              </a:rPr>
              <a:t>Παρασκευή/διατήρηση 25 </a:t>
            </a:r>
            <a:r>
              <a:rPr lang="en-US" sz="2000" dirty="0">
                <a:sym typeface="Wingdings" pitchFamily="2" charset="2"/>
              </a:rPr>
              <a:t>˚C.</a:t>
            </a:r>
            <a:endParaRPr lang="en-US" sz="2000" dirty="0"/>
          </a:p>
          <a:p>
            <a:pPr marL="0" indent="0">
              <a:lnSpc>
                <a:spcPct val="90000"/>
              </a:lnSpc>
              <a:buNone/>
            </a:pPr>
            <a:r>
              <a:rPr lang="en-US" sz="2000" dirty="0"/>
              <a:t>4) </a:t>
            </a:r>
            <a:r>
              <a:rPr lang="el-GR" sz="2000" dirty="0"/>
              <a:t>Σ</a:t>
            </a:r>
            <a:r>
              <a:rPr lang="en-US" sz="2000" dirty="0" err="1"/>
              <a:t>ύ</a:t>
            </a:r>
            <a:r>
              <a:rPr lang="el-GR" sz="2000" dirty="0" err="1"/>
              <a:t>μπλοκο</a:t>
            </a:r>
            <a:r>
              <a:rPr lang="el-GR" sz="2000" dirty="0"/>
              <a:t> </a:t>
            </a:r>
            <a:r>
              <a:rPr lang="en-US" sz="2000" b="1" dirty="0"/>
              <a:t>ZPD</a:t>
            </a:r>
            <a:r>
              <a:rPr lang="en-US" sz="2000" dirty="0"/>
              <a:t> (ZnPc/PNIPAM/CDs): </a:t>
            </a:r>
            <a:r>
              <a:rPr lang="el-GR" sz="2000" dirty="0">
                <a:sym typeface="Wingdings" pitchFamily="2" charset="2"/>
              </a:rPr>
              <a:t>20%</a:t>
            </a:r>
            <a:r>
              <a:rPr lang="en-US" sz="2000" dirty="0">
                <a:sym typeface="Wingdings" pitchFamily="2" charset="2"/>
              </a:rPr>
              <a:t> w/w CDs, 3% w/w </a:t>
            </a:r>
            <a:r>
              <a:rPr lang="fr-FR" sz="2000" dirty="0">
                <a:sym typeface="Wingdings" pitchFamily="2" charset="2"/>
              </a:rPr>
              <a:t>ZnPc</a:t>
            </a:r>
            <a:r>
              <a:rPr lang="el-GR" sz="2000" dirty="0">
                <a:sym typeface="Wingdings" pitchFamily="2" charset="2"/>
              </a:rPr>
              <a:t> προς </a:t>
            </a:r>
            <a:r>
              <a:rPr lang="en-US" sz="2000" dirty="0">
                <a:sym typeface="Wingdings" pitchFamily="2" charset="2"/>
              </a:rPr>
              <a:t>PNIPAM. </a:t>
            </a:r>
            <a:r>
              <a:rPr lang="el-GR" sz="2000" dirty="0">
                <a:sym typeface="Wingdings" pitchFamily="2" charset="2"/>
              </a:rPr>
              <a:t>Παρασκευή/διατήρηση 25 </a:t>
            </a:r>
            <a:r>
              <a:rPr lang="en-US" sz="2000" dirty="0">
                <a:sym typeface="Wingdings" pitchFamily="2" charset="2"/>
              </a:rPr>
              <a:t>˚C.</a:t>
            </a:r>
            <a:endParaRPr lang="el-GR" sz="2000" dirty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000" dirty="0">
              <a:sym typeface="Wingdings" pitchFamily="2" charset="2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l-GR" sz="2000" dirty="0" err="1">
                <a:sym typeface="Wingdings" pitchFamily="2" charset="2"/>
              </a:rPr>
              <a:t>Ειδικ</a:t>
            </a:r>
            <a:r>
              <a:rPr lang="en-US" sz="2000" dirty="0" err="1">
                <a:sym typeface="Wingdings" pitchFamily="2" charset="2"/>
              </a:rPr>
              <a:t>έ</a:t>
            </a:r>
            <a:r>
              <a:rPr lang="el-GR" sz="2000" dirty="0">
                <a:sym typeface="Wingdings" pitchFamily="2" charset="2"/>
              </a:rPr>
              <a:t>ς ονομασίες δειγμάτων: </a:t>
            </a:r>
            <a:r>
              <a:rPr lang="en-US" sz="2000" dirty="0">
                <a:sym typeface="Wingdings" pitchFamily="2" charset="2"/>
              </a:rPr>
              <a:t>PNIPAM/CDs: 10%/25 - 30%/45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l-GR" sz="2000" dirty="0">
                <a:sym typeface="Wingdings" pitchFamily="2" charset="2"/>
              </a:rPr>
              <a:t>	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l-GR" sz="2000" dirty="0">
                <a:sym typeface="Wingdings" pitchFamily="2" charset="2"/>
              </a:rPr>
              <a:t>Το ΡΝΙΡΑΜ λήφθηκε από το ΕΙΕ και η </a:t>
            </a:r>
            <a:r>
              <a:rPr lang="en-US" sz="2000" dirty="0">
                <a:sym typeface="Wingdings" pitchFamily="2" charset="2"/>
              </a:rPr>
              <a:t>Pc </a:t>
            </a:r>
            <a:r>
              <a:rPr lang="el-GR" sz="2000" dirty="0">
                <a:sym typeface="Wingdings" pitchFamily="2" charset="2"/>
              </a:rPr>
              <a:t>είναι η εμπορική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l-GR" sz="2000" dirty="0">
                <a:sym typeface="Wingdings" pitchFamily="2" charset="2"/>
              </a:rPr>
              <a:t>	 Εξέταση/Χαρακτηρισμός και </a:t>
            </a:r>
            <a:r>
              <a:rPr lang="en-US" sz="2000" dirty="0">
                <a:sym typeface="Wingdings" pitchFamily="2" charset="2"/>
              </a:rPr>
              <a:t>stock </a:t>
            </a:r>
            <a:r>
              <a:rPr lang="el-GR" sz="2000" dirty="0">
                <a:sym typeface="Wingdings" pitchFamily="2" charset="2"/>
              </a:rPr>
              <a:t>των τριών συστατικών </a:t>
            </a:r>
          </a:p>
          <a:p>
            <a:pPr marL="0" indent="0">
              <a:lnSpc>
                <a:spcPct val="90000"/>
              </a:lnSpc>
              <a:buNone/>
            </a:pPr>
            <a:endParaRPr lang="el-GR" sz="2000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836AB60-5854-4E5A-BBFD-9E71A8600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576137" y="0"/>
            <a:ext cx="668374" cy="68580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5214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traight Connector 32">
            <a:extLst>
              <a:ext uri="{FF2B5EF4-FFF2-40B4-BE49-F238E27FC236}">
                <a16:creationId xmlns:a16="http://schemas.microsoft.com/office/drawing/2014/main" id="{4436E0F2-A64B-471E-93C0-8DFE08CC57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3119718" cy="68580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34">
            <a:extLst>
              <a:ext uri="{FF2B5EF4-FFF2-40B4-BE49-F238E27FC236}">
                <a16:creationId xmlns:a16="http://schemas.microsoft.com/office/drawing/2014/main" id="{DC1E3AB1-2A8C-4607-9FAE-D8BDB280F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0"/>
            <a:ext cx="903768" cy="65436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36">
            <a:extLst>
              <a:ext uri="{FF2B5EF4-FFF2-40B4-BE49-F238E27FC236}">
                <a16:creationId xmlns:a16="http://schemas.microsoft.com/office/drawing/2014/main" id="{26D66059-832F-40B6-A35F-F56C8F38A1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-42863" y="5791200"/>
            <a:ext cx="6286501" cy="1066801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38">
            <a:extLst>
              <a:ext uri="{FF2B5EF4-FFF2-40B4-BE49-F238E27FC236}">
                <a16:creationId xmlns:a16="http://schemas.microsoft.com/office/drawing/2014/main" id="{A515E2ED-7EA9-448D-83FA-54C3DF972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462964" y="5848350"/>
            <a:ext cx="3729036" cy="100965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40">
            <a:extLst>
              <a:ext uri="{FF2B5EF4-FFF2-40B4-BE49-F238E27FC236}">
                <a16:creationId xmlns:a16="http://schemas.microsoft.com/office/drawing/2014/main" id="{20595356-EABD-4767-AC9D-EA21FF115E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1543158" y="1647825"/>
            <a:ext cx="648842" cy="52101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42">
            <a:extLst>
              <a:ext uri="{FF2B5EF4-FFF2-40B4-BE49-F238E27FC236}">
                <a16:creationId xmlns:a16="http://schemas.microsoft.com/office/drawing/2014/main" id="{28CD9F06-9628-469C-B788-A894E3E082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10781554" y="0"/>
            <a:ext cx="1410446" cy="4258340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44">
            <a:extLst>
              <a:ext uri="{FF2B5EF4-FFF2-40B4-BE49-F238E27FC236}">
                <a16:creationId xmlns:a16="http://schemas.microsoft.com/office/drawing/2014/main" id="{8550A431-0B61-421B-B4B7-24C0CFF0F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529388" y="-4763"/>
            <a:ext cx="5662612" cy="93197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62" name="Rectangle 46">
            <a:extLst>
              <a:ext uri="{FF2B5EF4-FFF2-40B4-BE49-F238E27FC236}">
                <a16:creationId xmlns:a16="http://schemas.microsoft.com/office/drawing/2014/main" id="{82950D9A-4705-4314-961A-4F88B2CE41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5831BBD1-5E3C-8B35-5763-2AC3EABEF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4898" y="2331796"/>
            <a:ext cx="7474947" cy="3260932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l-GR" sz="6600" i="1" kern="1200" cap="all" baseline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Επιλογη</a:t>
            </a:r>
            <a:r>
              <a:rPr lang="el-GR" sz="6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l-GR" sz="6600" i="1" kern="1200" cap="all" baseline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βελτιστης</a:t>
            </a:r>
            <a:r>
              <a:rPr lang="el-GR" sz="6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el-GR" sz="6600" i="1" kern="1200" cap="all" baseline="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αναλογιασ</a:t>
            </a:r>
            <a:r>
              <a:rPr lang="el-GR" sz="6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US" sz="6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n-US" sz="6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N-CD</a:t>
            </a:r>
            <a:r>
              <a:rPr lang="en-US" sz="6600" i="1" kern="1200" cap="none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</a:t>
            </a:r>
            <a:r>
              <a:rPr lang="en-US" sz="6600" i="1" kern="1200" cap="all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/PNIPAM</a:t>
            </a:r>
          </a:p>
        </p:txBody>
      </p:sp>
      <p:pic>
        <p:nvPicPr>
          <p:cNvPr id="4" name="Picture 3" descr="Εικόνα που περιέχει μοτίβο, χαρτί περιτυλίγματος&#10;&#10;Περιγραφή που δημιουργήθηκε αυτόματα">
            <a:extLst>
              <a:ext uri="{FF2B5EF4-FFF2-40B4-BE49-F238E27FC236}">
                <a16:creationId xmlns:a16="http://schemas.microsoft.com/office/drawing/2014/main" id="{0F4178C7-A3F7-CCCE-DC18-D05A703162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955" r="33312"/>
          <a:stretch/>
        </p:blipFill>
        <p:spPr>
          <a:xfrm>
            <a:off x="8658226" y="-4762"/>
            <a:ext cx="3541857" cy="6886079"/>
          </a:xfrm>
          <a:custGeom>
            <a:avLst/>
            <a:gdLst/>
            <a:ahLst/>
            <a:cxnLst/>
            <a:rect l="l" t="t" r="r" b="b"/>
            <a:pathLst>
              <a:path w="3541857" h="6886079">
                <a:moveTo>
                  <a:pt x="1248072" y="0"/>
                </a:moveTo>
                <a:lnTo>
                  <a:pt x="3541857" y="0"/>
                </a:lnTo>
                <a:lnTo>
                  <a:pt x="3541857" y="6886079"/>
                </a:lnTo>
                <a:lnTo>
                  <a:pt x="0" y="6864521"/>
                </a:lnTo>
                <a:close/>
              </a:path>
            </a:pathLst>
          </a:custGeom>
        </p:spPr>
      </p:pic>
      <p:cxnSp>
        <p:nvCxnSpPr>
          <p:cNvPr id="63" name="Straight Connector 48">
            <a:extLst>
              <a:ext uri="{FF2B5EF4-FFF2-40B4-BE49-F238E27FC236}">
                <a16:creationId xmlns:a16="http://schemas.microsoft.com/office/drawing/2014/main" id="{13AC671C-E66F-43C5-A66A-C477339DD2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8878186" y="1"/>
            <a:ext cx="345294" cy="6881315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50">
            <a:extLst>
              <a:ext uri="{FF2B5EF4-FFF2-40B4-BE49-F238E27FC236}">
                <a16:creationId xmlns:a16="http://schemas.microsoft.com/office/drawing/2014/main" id="{EEE10AC2-20ED-4628-9A8E-14F8437B5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 flipV="1">
            <a:off x="6794205" y="-4764"/>
            <a:ext cx="5397796" cy="1041438"/>
          </a:xfrm>
          <a:prstGeom prst="line">
            <a:avLst/>
          </a:prstGeom>
          <a:ln w="12700">
            <a:solidFill>
              <a:schemeClr val="accent2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Ομάδα 4">
            <a:extLst>
              <a:ext uri="{FF2B5EF4-FFF2-40B4-BE49-F238E27FC236}">
                <a16:creationId xmlns:a16="http://schemas.microsoft.com/office/drawing/2014/main" id="{2B9C0F38-0012-4731-AC5F-11C18454F910}"/>
              </a:ext>
            </a:extLst>
          </p:cNvPr>
          <p:cNvGrpSpPr/>
          <p:nvPr/>
        </p:nvGrpSpPr>
        <p:grpSpPr>
          <a:xfrm>
            <a:off x="955969" y="626112"/>
            <a:ext cx="4733737" cy="1261425"/>
            <a:chOff x="0" y="299576"/>
            <a:chExt cx="4733737" cy="1261425"/>
          </a:xfrm>
        </p:grpSpPr>
        <p:sp>
          <p:nvSpPr>
            <p:cNvPr id="6" name="Ορθογώνιο 5">
              <a:extLst>
                <a:ext uri="{FF2B5EF4-FFF2-40B4-BE49-F238E27FC236}">
                  <a16:creationId xmlns:a16="http://schemas.microsoft.com/office/drawing/2014/main" id="{EE485600-6415-A580-CBB3-06D48058D8A0}"/>
                </a:ext>
              </a:extLst>
            </p:cNvPr>
            <p:cNvSpPr/>
            <p:nvPr/>
          </p:nvSpPr>
          <p:spPr>
            <a:xfrm>
              <a:off x="0" y="299576"/>
              <a:ext cx="4287077" cy="1261425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l-GR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05542E5-7B4B-2F2F-4CBA-84437549DF62}"/>
                </a:ext>
              </a:extLst>
            </p:cNvPr>
            <p:cNvSpPr txBox="1"/>
            <p:nvPr/>
          </p:nvSpPr>
          <p:spPr>
            <a:xfrm>
              <a:off x="1" y="299576"/>
              <a:ext cx="4733736" cy="12087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62259" tIns="312420" rIns="562259" bIns="106680" numCol="1" spcCol="1270" anchor="t" anchorCtr="0">
              <a:noAutofit/>
            </a:bodyPr>
            <a:lstStyle/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kern="1200" dirty="0"/>
                <a:t>DLS (</a:t>
              </a:r>
              <a:r>
                <a:rPr lang="el-GR" sz="1500" kern="1200" dirty="0"/>
                <a:t>σταθερότητα/θέρμανση</a:t>
              </a:r>
              <a:r>
                <a:rPr lang="en-US" sz="1500" kern="1200" dirty="0"/>
                <a:t>/</a:t>
              </a:r>
              <a:r>
                <a:rPr lang="el-GR" sz="1500" dirty="0" err="1"/>
                <a:t>ιοντικ</a:t>
              </a:r>
              <a:r>
                <a:rPr lang="en-US" sz="1500" dirty="0" err="1"/>
                <a:t>ή</a:t>
              </a:r>
              <a:r>
                <a:rPr lang="el-GR" sz="1500" dirty="0"/>
                <a:t> ισχύς</a:t>
              </a:r>
              <a:r>
                <a:rPr lang="el-GR" sz="1500" kern="1200" dirty="0"/>
                <a:t>)</a:t>
              </a:r>
              <a:r>
                <a:rPr lang="en-US" sz="1500" kern="1200" dirty="0"/>
                <a:t>, ELS</a:t>
              </a:r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kern="1200" dirty="0"/>
                <a:t>UV</a:t>
              </a:r>
              <a:r>
                <a:rPr lang="el-GR" sz="1500" kern="1200" dirty="0"/>
                <a:t>-</a:t>
              </a:r>
              <a:r>
                <a:rPr lang="en-US" sz="1500" kern="1200" dirty="0"/>
                <a:t>Vis</a:t>
              </a:r>
              <a:r>
                <a:rPr lang="el-GR" sz="1500" dirty="0">
                  <a:solidFill>
                    <a:schemeClr val="accent5">
                      <a:lumMod val="75000"/>
                    </a:schemeClr>
                  </a:solidFill>
                </a:rPr>
                <a:t> – </a:t>
              </a:r>
              <a:r>
                <a:rPr lang="en-US" sz="1500" kern="1200" dirty="0"/>
                <a:t>PL</a:t>
              </a:r>
              <a:endParaRPr lang="el-GR" sz="1500" kern="1200" dirty="0"/>
            </a:p>
            <a:p>
              <a:pPr marL="114300" lvl="1" indent="-114300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en-US" sz="1500" kern="1200" dirty="0"/>
                <a:t>FT-IR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6433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21F426E-DFB6-6CFA-E524-9FBBAF9E1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950" y="0"/>
            <a:ext cx="9906000" cy="1382156"/>
          </a:xfrm>
        </p:spPr>
        <p:txBody>
          <a:bodyPr/>
          <a:lstStyle/>
          <a:p>
            <a:r>
              <a:rPr lang="en-US" dirty="0"/>
              <a:t>DLS - </a:t>
            </a:r>
            <a:r>
              <a:rPr lang="el-GR" dirty="0" err="1"/>
              <a:t>σταθεροτητα</a:t>
            </a:r>
            <a:endParaRPr lang="el-GR" dirty="0"/>
          </a:p>
        </p:txBody>
      </p:sp>
      <p:graphicFrame>
        <p:nvGraphicFramePr>
          <p:cNvPr id="8" name="Γράφημα 7">
            <a:extLst>
              <a:ext uri="{FF2B5EF4-FFF2-40B4-BE49-F238E27FC236}">
                <a16:creationId xmlns:a16="http://schemas.microsoft.com/office/drawing/2014/main" id="{167BDF6F-F54E-13B2-AC3B-B6E04B9C08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3108617"/>
              </p:ext>
            </p:extLst>
          </p:nvPr>
        </p:nvGraphicFramePr>
        <p:xfrm>
          <a:off x="0" y="932483"/>
          <a:ext cx="4631071" cy="2770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Γράφημα 12">
            <a:extLst>
              <a:ext uri="{FF2B5EF4-FFF2-40B4-BE49-F238E27FC236}">
                <a16:creationId xmlns:a16="http://schemas.microsoft.com/office/drawing/2014/main" id="{6C082A51-B93D-4F9F-B466-5C0482DD3A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42724286"/>
              </p:ext>
            </p:extLst>
          </p:nvPr>
        </p:nvGraphicFramePr>
        <p:xfrm>
          <a:off x="0" y="3702755"/>
          <a:ext cx="4631071" cy="32329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2" name="Εικόνα 11" descr="Εικόνα που περιέχει διάγραμμα, γραμμή, γράφημα, οριγκάμι&#10;&#10;Περιγραφή που δημιουργήθηκε αυτόματα">
            <a:extLst>
              <a:ext uri="{FF2B5EF4-FFF2-40B4-BE49-F238E27FC236}">
                <a16:creationId xmlns:a16="http://schemas.microsoft.com/office/drawing/2014/main" id="{565BA70A-43DD-3EBB-4676-C382964D0E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929" y="333572"/>
            <a:ext cx="4631071" cy="6003220"/>
          </a:xfrm>
          <a:prstGeom prst="rect">
            <a:avLst/>
          </a:prstGeom>
          <a:noFill/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9F938BC-4822-14F0-F03A-D4011995E49F}"/>
              </a:ext>
            </a:extLst>
          </p:cNvPr>
          <p:cNvSpPr txBox="1"/>
          <p:nvPr/>
        </p:nvSpPr>
        <p:spPr>
          <a:xfrm>
            <a:off x="4631070" y="1109506"/>
            <a:ext cx="3385918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ß"/>
            </a:pP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Δ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είγματα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: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σχετικά σταθερά</a:t>
            </a:r>
          </a:p>
          <a:p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     πιο συμπαγή τα 20%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w/w CDs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</a:p>
          <a:p>
            <a:endParaRPr lang="el-GR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 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πληθυσμοί: υψηλός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PDI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FCC92B-CD13-2929-343B-C22709207FEC}"/>
              </a:ext>
            </a:extLst>
          </p:cNvPr>
          <p:cNvSpPr txBox="1"/>
          <p:nvPr/>
        </p:nvSpPr>
        <p:spPr>
          <a:xfrm>
            <a:off x="4659195" y="4794388"/>
            <a:ext cx="32229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Διαρκείς αναδιοργανώσεις χωρίς  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l-GR" dirty="0">
                <a:ea typeface="Calibri" panose="020F0502020204030204" pitchFamily="34" charset="0"/>
                <a:cs typeface="Times New Roman" panose="02020603050405020304" pitchFamily="18" charset="0"/>
              </a:rPr>
              <a:t> αποσταθεροποίηση συστημάτων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.       </a:t>
            </a:r>
          </a:p>
          <a:p>
            <a:endParaRPr lang="el-GR" dirty="0"/>
          </a:p>
          <a:p>
            <a:r>
              <a:rPr lang="el-GR" dirty="0"/>
              <a:t>Αναδιοργανώσεις ευνοούν μεγαλύτερα συσσωματώματα</a:t>
            </a:r>
          </a:p>
        </p:txBody>
      </p:sp>
    </p:spTree>
    <p:extLst>
      <p:ext uri="{BB962C8B-B14F-4D97-AF65-F5344CB8AC3E}">
        <p14:creationId xmlns:p14="http://schemas.microsoft.com/office/powerpoint/2010/main" val="409601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Graphic spid="13" grpId="0">
        <p:bldAsOne/>
      </p:bldGraphic>
      <p:bldP spid="10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8BA5FED-35F3-54A5-334A-78D2405FD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3738" y="103339"/>
            <a:ext cx="8126771" cy="916810"/>
          </a:xfrm>
        </p:spPr>
        <p:txBody>
          <a:bodyPr/>
          <a:lstStyle/>
          <a:p>
            <a:r>
              <a:rPr lang="en-US" dirty="0"/>
              <a:t>DLS – </a:t>
            </a:r>
            <a:r>
              <a:rPr lang="el-GR" dirty="0" err="1"/>
              <a:t>Θερμανση</a:t>
            </a:r>
            <a:r>
              <a:rPr lang="el-GR" dirty="0"/>
              <a:t> 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1A8E2D-15D8-AB6B-D84C-590E3C9E4DC6}"/>
              </a:ext>
            </a:extLst>
          </p:cNvPr>
          <p:cNvSpPr txBox="1"/>
          <p:nvPr/>
        </p:nvSpPr>
        <p:spPr>
          <a:xfrm>
            <a:off x="5923286" y="1025083"/>
            <a:ext cx="56261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10%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max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απόκλιση από 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PNIPAM 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max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αλληλεπίδραση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/ </a:t>
            </a:r>
          </a:p>
          <a:p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συνοργάνωση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, 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LCST 35-40˚C</a:t>
            </a:r>
          </a:p>
          <a:p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30%</a:t>
            </a:r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l-GR" b="0" i="0" u="none" strike="noStrike" dirty="0">
                <a:solidFill>
                  <a:srgbClr val="474747"/>
                </a:solidFill>
                <a:effectLst/>
              </a:rPr>
              <a:t>↑ </a:t>
            </a:r>
            <a:r>
              <a:rPr lang="en-US" b="0" i="0" u="none" strike="noStrike" dirty="0">
                <a:solidFill>
                  <a:srgbClr val="474747"/>
                </a:solidFill>
                <a:effectLst/>
              </a:rPr>
              <a:t>int,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μη αναμενόμενο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r>
              <a:rPr lang="el-GR" b="0" i="0" u="none" strike="noStrike" dirty="0">
                <a:solidFill>
                  <a:srgbClr val="000000"/>
                </a:solidFill>
                <a:effectLst/>
              </a:rPr>
              <a:t>∃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ελεύθερο ΡΝΙΡΑΜ</a:t>
            </a:r>
          </a:p>
          <a:p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        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 LCST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παρόμοιο με 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PNIPAM</a:t>
            </a:r>
          </a:p>
          <a:p>
            <a:r>
              <a:rPr lang="en-US" dirty="0">
                <a:solidFill>
                  <a:srgbClr val="212121"/>
                </a:solidFill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20%: 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LCST </a:t>
            </a:r>
            <a:r>
              <a:rPr lang="el-GR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περ. 35</a:t>
            </a:r>
            <a:r>
              <a:rPr lang="en-US" sz="1800" dirty="0">
                <a:solidFill>
                  <a:srgbClr val="21212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˚C</a:t>
            </a:r>
          </a:p>
          <a:p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45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˚C: </a:t>
            </a:r>
            <a:r>
              <a:rPr lang="el-GR" b="0" i="0" u="none" strike="noStrike" dirty="0">
                <a:solidFill>
                  <a:srgbClr val="474747"/>
                </a:solidFill>
                <a:effectLst/>
              </a:rPr>
              <a:t>↑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εντάσεις, </a:t>
            </a:r>
            <a:r>
              <a:rPr lang="en-US" dirty="0">
                <a:ea typeface="Calibri" panose="020F0502020204030204" pitchFamily="34" charset="0"/>
                <a:cs typeface="Times New Roman" panose="02020603050405020304" pitchFamily="18" charset="0"/>
              </a:rPr>
              <a:t>CDs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στο εσωτερικό των δομών 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l-GR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σταυροδεσμοί φυσικών αλληλεπιδράσεων</a:t>
            </a:r>
            <a:r>
              <a:rPr lang="en-US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l-GR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dirty="0">
              <a:solidFill>
                <a:srgbClr val="21212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l-GR" dirty="0"/>
          </a:p>
        </p:txBody>
      </p:sp>
      <p:graphicFrame>
        <p:nvGraphicFramePr>
          <p:cNvPr id="7" name="Γράφημα 6">
            <a:extLst>
              <a:ext uri="{FF2B5EF4-FFF2-40B4-BE49-F238E27FC236}">
                <a16:creationId xmlns:a16="http://schemas.microsoft.com/office/drawing/2014/main" id="{9DBA32DF-2CB7-5962-27B7-E06C343A01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7325281"/>
              </p:ext>
            </p:extLst>
          </p:nvPr>
        </p:nvGraphicFramePr>
        <p:xfrm>
          <a:off x="0" y="561744"/>
          <a:ext cx="5489583" cy="3206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Γράφημα 7">
            <a:extLst>
              <a:ext uri="{FF2B5EF4-FFF2-40B4-BE49-F238E27FC236}">
                <a16:creationId xmlns:a16="http://schemas.microsoft.com/office/drawing/2014/main" id="{EEC57467-79D5-5E7A-FB5A-2D2F42FB97B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62692141"/>
              </p:ext>
            </p:extLst>
          </p:nvPr>
        </p:nvGraphicFramePr>
        <p:xfrm>
          <a:off x="-1" y="3768725"/>
          <a:ext cx="5489583" cy="3089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Γράφημα 8">
            <a:extLst>
              <a:ext uri="{FF2B5EF4-FFF2-40B4-BE49-F238E27FC236}">
                <a16:creationId xmlns:a16="http://schemas.microsoft.com/office/drawing/2014/main" id="{33227CAB-5113-360D-F384-CB7613582E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51763342"/>
              </p:ext>
            </p:extLst>
          </p:nvPr>
        </p:nvGraphicFramePr>
        <p:xfrm>
          <a:off x="5489581" y="3429000"/>
          <a:ext cx="6059805" cy="3457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197433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7" grpId="0">
        <p:bldAsOne/>
      </p:bldGraphic>
      <p:bldGraphic spid="8" grpId="0">
        <p:bldAsOne/>
      </p:bldGraphic>
      <p:bldGraphic spid="9" grpId="0">
        <p:bldAsOne/>
      </p:bldGraphic>
    </p:bldLst>
  </p:timing>
</p:sld>
</file>

<file path=ppt/theme/theme1.xml><?xml version="1.0" encoding="utf-8"?>
<a:theme xmlns:a="http://schemas.openxmlformats.org/drawingml/2006/main" name="AngleLinesVTI">
  <a:themeElements>
    <a:clrScheme name="AnalogousFromLightSeedRightStep">
      <a:dk1>
        <a:srgbClr val="000000"/>
      </a:dk1>
      <a:lt1>
        <a:srgbClr val="FFFFFF"/>
      </a:lt1>
      <a:dk2>
        <a:srgbClr val="2C3A21"/>
      </a:dk2>
      <a:lt2>
        <a:srgbClr val="E2E6E8"/>
      </a:lt2>
      <a:accent1>
        <a:srgbClr val="C79783"/>
      </a:accent1>
      <a:accent2>
        <a:srgbClr val="B3A06E"/>
      </a:accent2>
      <a:accent3>
        <a:srgbClr val="9EA573"/>
      </a:accent3>
      <a:accent4>
        <a:srgbClr val="88AD6A"/>
      </a:accent4>
      <a:accent5>
        <a:srgbClr val="79B077"/>
      </a:accent5>
      <a:accent6>
        <a:srgbClr val="6BAF85"/>
      </a:accent6>
      <a:hlink>
        <a:srgbClr val="5E899C"/>
      </a:hlink>
      <a:folHlink>
        <a:srgbClr val="7F7F7F"/>
      </a:folHlink>
    </a:clrScheme>
    <a:fontScheme name="Walbaum Light Univers Light">
      <a:majorFont>
        <a:latin typeface="Walbaum Display Light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ngleLinesVTI" id="{BC1FC193-C72F-4761-9899-1105EDF6BAE8}" vid="{64612625-F022-44B7-B9FA-9D26DEDBDC21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8832</TotalTime>
  <Words>3693</Words>
  <Application>Microsoft Macintosh PowerPoint</Application>
  <PresentationFormat>Ευρεία οθόνη</PresentationFormat>
  <Paragraphs>513</Paragraphs>
  <Slides>27</Slides>
  <Notes>18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27</vt:i4>
      </vt:variant>
    </vt:vector>
  </HeadingPairs>
  <TitlesOfParts>
    <vt:vector size="36" baseType="lpstr">
      <vt:lpstr>Arial</vt:lpstr>
      <vt:lpstr>Calibri</vt:lpstr>
      <vt:lpstr>Google Sans</vt:lpstr>
      <vt:lpstr>Symbol</vt:lpstr>
      <vt:lpstr>Times New Roman</vt:lpstr>
      <vt:lpstr>Univers Condensed Light</vt:lpstr>
      <vt:lpstr>Walbaum Display Light</vt:lpstr>
      <vt:lpstr>Wingdings</vt:lpstr>
      <vt:lpstr>AngleLinesVTI</vt:lpstr>
      <vt:lpstr>Ανάπτυξη Υβριδικών Υλικών με Βάση τις Τελείες Άνθρακα για Εφαρμογή στην Φωτοδυναμική Θεραπεία </vt:lpstr>
      <vt:lpstr>Περιεχόμενα</vt:lpstr>
      <vt:lpstr>Περίληψη</vt:lpstr>
      <vt:lpstr> Θεωρητικό μέρος Ι</vt:lpstr>
      <vt:lpstr>Θεωρητικό μέρος ιι</vt:lpstr>
      <vt:lpstr>Πειραματικη διαδικασια</vt:lpstr>
      <vt:lpstr>Επιλογη βελτιστης αναλογιασ  N-CDs/PNIPAM</vt:lpstr>
      <vt:lpstr>DLS - σταθεροτητα</vt:lpstr>
      <vt:lpstr>DLS – Θερμανση Ι</vt:lpstr>
      <vt:lpstr>DLS – Θερμανση ιι</vt:lpstr>
      <vt:lpstr>DLS – Ιοντικη ισχυσ</vt:lpstr>
      <vt:lpstr>ELS – Δυναμικό ζ</vt:lpstr>
      <vt:lpstr>Φάσματα ΑΠορρόφησης UV – Φθορισμού PL  </vt:lpstr>
      <vt:lpstr>FT-IR 25˚C</vt:lpstr>
      <vt:lpstr>FT-IR: 45 ˚C</vt:lpstr>
      <vt:lpstr>συμπεράσματα</vt:lpstr>
      <vt:lpstr>Σύμπλεξη με ZnPc </vt:lpstr>
      <vt:lpstr>DLS, ELS: PNIPAM/ZnPc (A), ZPD (B)</vt:lpstr>
      <vt:lpstr>UV  spectra - fret</vt:lpstr>
      <vt:lpstr>PL spectraδιέγερση βάσει abs της Pc</vt:lpstr>
      <vt:lpstr>Παρουσίαση του PowerPoint</vt:lpstr>
      <vt:lpstr>Δυνατότητες εφαρμογής στην Φωτοδυναμική θεραπεία </vt:lpstr>
      <vt:lpstr>Reactive oxygen species</vt:lpstr>
      <vt:lpstr>MTT – dark toxicity</vt:lpstr>
      <vt:lpstr>Γενικά συμπεράσματα</vt:lpstr>
      <vt:lpstr>ΠΡΟΤΆΣΕΙΣ ΓΙΑ ΜΕΛΛΟΝΤΙΚΉ ΈΡΕΥΝΑ</vt:lpstr>
      <vt:lpstr>Σας ευχαριστώ πολύ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Αναφορά Ερευνητικών Αποτελεσμάτων</dc:title>
  <dc:creator>Niki Stefanou</dc:creator>
  <cp:lastModifiedBy>Niki Stefanou</cp:lastModifiedBy>
  <cp:revision>51</cp:revision>
  <dcterms:created xsi:type="dcterms:W3CDTF">2024-03-28T11:33:57Z</dcterms:created>
  <dcterms:modified xsi:type="dcterms:W3CDTF">2024-10-02T22:48:05Z</dcterms:modified>
</cp:coreProperties>
</file>